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40" y="5523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976701-8775-4AF4-892A-FBC1B45CC1BC}" type="doc">
      <dgm:prSet loTypeId="urn:microsoft.com/office/officeart/2005/8/layout/default" loCatId="list" qsTypeId="urn:microsoft.com/office/officeart/2005/8/quickstyle/3d7" qsCatId="3D" csTypeId="urn:microsoft.com/office/officeart/2005/8/colors/accent1_2" csCatId="accent1" phldr="1"/>
      <dgm:spPr/>
      <dgm:t>
        <a:bodyPr/>
        <a:lstStyle/>
        <a:p>
          <a:endParaRPr lang="en-US"/>
        </a:p>
      </dgm:t>
    </dgm:pt>
    <dgm:pt modelId="{D2D6D559-5A67-4990-A9D7-EDA44EF21B9A}">
      <dgm:prSet/>
      <dgm:spPr/>
      <dgm:t>
        <a:bodyPr/>
        <a:lstStyle/>
        <a:p>
          <a:r>
            <a:rPr lang="en-US" b="1" i="0" dirty="0" smtClean="0">
              <a:effectLst>
                <a:outerShdw blurRad="38100" dist="38100" dir="2700000" algn="tl">
                  <a:srgbClr val="000000">
                    <a:alpha val="43137"/>
                  </a:srgbClr>
                </a:outerShdw>
              </a:effectLst>
            </a:rPr>
            <a:t>Regionalism is conditioned by economic, social, political</a:t>
          </a:r>
          <a:br>
            <a:rPr lang="en-US" b="1" i="0" dirty="0" smtClean="0">
              <a:effectLst>
                <a:outerShdw blurRad="38100" dist="38100" dir="2700000" algn="tl">
                  <a:srgbClr val="000000">
                    <a:alpha val="43137"/>
                  </a:srgbClr>
                </a:outerShdw>
              </a:effectLst>
            </a:rPr>
          </a:br>
          <a:r>
            <a:rPr lang="en-US" b="1" i="0" dirty="0" smtClean="0">
              <a:effectLst>
                <a:outerShdw blurRad="38100" dist="38100" dir="2700000" algn="tl">
                  <a:srgbClr val="000000">
                    <a:alpha val="43137"/>
                  </a:srgbClr>
                </a:outerShdw>
              </a:effectLst>
            </a:rPr>
            <a:t>and cultural disparities.</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dgm:t>
    </dgm:pt>
    <dgm:pt modelId="{CF3B6002-47A4-4429-983D-7FE419946880}" type="parTrans" cxnId="{30EAECF2-34DE-4DD3-B0AB-61D160665F9D}">
      <dgm:prSet/>
      <dgm:spPr/>
      <dgm:t>
        <a:bodyPr/>
        <a:lstStyle/>
        <a:p>
          <a:endParaRPr lang="en-US"/>
        </a:p>
      </dgm:t>
    </dgm:pt>
    <dgm:pt modelId="{5821F4E3-8C4A-4C64-8A5F-B7C68C4DC40B}" type="sibTrans" cxnId="{30EAECF2-34DE-4DD3-B0AB-61D160665F9D}">
      <dgm:prSet/>
      <dgm:spPr/>
      <dgm:t>
        <a:bodyPr/>
        <a:lstStyle/>
        <a:p>
          <a:endParaRPr lang="en-US"/>
        </a:p>
      </dgm:t>
    </dgm:pt>
    <dgm:pt modelId="{5E508FE2-AF4A-4B2A-8659-CB6213C2E006}">
      <dgm:prSet/>
      <dgm:spPr/>
      <dgm:t>
        <a:bodyPr/>
        <a:lstStyle/>
        <a:p>
          <a:r>
            <a:rPr lang="en-US" b="1" i="0" dirty="0" smtClean="0">
              <a:effectLst>
                <a:outerShdw blurRad="38100" dist="38100" dir="2700000" algn="tl">
                  <a:srgbClr val="000000">
                    <a:alpha val="43137"/>
                  </a:srgbClr>
                </a:outerShdw>
              </a:effectLst>
            </a:rPr>
            <a:t>Regionalism at times is a psychological phenomenon</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dgm:t>
    </dgm:pt>
    <dgm:pt modelId="{E095436F-9D47-4AC1-8646-4990B75E97E4}" type="parTrans" cxnId="{A2A2D609-35DC-4E29-B671-74529E21897F}">
      <dgm:prSet/>
      <dgm:spPr/>
      <dgm:t>
        <a:bodyPr/>
        <a:lstStyle/>
        <a:p>
          <a:endParaRPr lang="en-US"/>
        </a:p>
      </dgm:t>
    </dgm:pt>
    <dgm:pt modelId="{A1059FFB-D72F-4D80-B458-D56ED74F5A20}" type="sibTrans" cxnId="{A2A2D609-35DC-4E29-B671-74529E21897F}">
      <dgm:prSet/>
      <dgm:spPr/>
      <dgm:t>
        <a:bodyPr/>
        <a:lstStyle/>
        <a:p>
          <a:endParaRPr lang="en-US"/>
        </a:p>
      </dgm:t>
    </dgm:pt>
    <dgm:pt modelId="{D00C3A13-3D50-4527-A5C0-CB7EFC262ED5}">
      <dgm:prSet/>
      <dgm:spPr/>
      <dgm:t>
        <a:bodyPr/>
        <a:lstStyle/>
        <a:p>
          <a:r>
            <a:rPr lang="en-US" b="1" i="0" dirty="0" smtClean="0">
              <a:effectLst>
                <a:outerShdw blurRad="38100" dist="38100" dir="2700000" algn="tl">
                  <a:srgbClr val="000000">
                    <a:alpha val="43137"/>
                  </a:srgbClr>
                </a:outerShdw>
              </a:effectLst>
            </a:rPr>
            <a:t>Regionalism is built around as an expression of group</a:t>
          </a:r>
          <a:br>
            <a:rPr lang="en-US" b="1" i="0" dirty="0" smtClean="0">
              <a:effectLst>
                <a:outerShdw blurRad="38100" dist="38100" dir="2700000" algn="tl">
                  <a:srgbClr val="000000">
                    <a:alpha val="43137"/>
                  </a:srgbClr>
                </a:outerShdw>
              </a:effectLst>
            </a:rPr>
          </a:br>
          <a:r>
            <a:rPr lang="en-US" b="1" i="0" dirty="0" smtClean="0">
              <a:effectLst>
                <a:outerShdw blurRad="38100" dist="38100" dir="2700000" algn="tl">
                  <a:srgbClr val="000000">
                    <a:alpha val="43137"/>
                  </a:srgbClr>
                </a:outerShdw>
              </a:effectLst>
            </a:rPr>
            <a:t>identity as well as loyalty to the region</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dgm:t>
    </dgm:pt>
    <dgm:pt modelId="{B04C7987-0122-425F-883B-8F59583D177A}" type="parTrans" cxnId="{F338C915-8BA5-43F7-9884-39304D3AD2AB}">
      <dgm:prSet/>
      <dgm:spPr/>
      <dgm:t>
        <a:bodyPr/>
        <a:lstStyle/>
        <a:p>
          <a:endParaRPr lang="en-US"/>
        </a:p>
      </dgm:t>
    </dgm:pt>
    <dgm:pt modelId="{D87B268C-B86D-4123-BA67-F4EC9F9F7730}" type="sibTrans" cxnId="{F338C915-8BA5-43F7-9884-39304D3AD2AB}">
      <dgm:prSet/>
      <dgm:spPr/>
      <dgm:t>
        <a:bodyPr/>
        <a:lstStyle/>
        <a:p>
          <a:endParaRPr lang="en-US"/>
        </a:p>
      </dgm:t>
    </dgm:pt>
    <dgm:pt modelId="{20DB7252-A10A-4253-8E5A-71F3D37298F8}">
      <dgm:prSet/>
      <dgm:spPr/>
      <dgm:t>
        <a:bodyPr/>
        <a:lstStyle/>
        <a:p>
          <a:r>
            <a:rPr lang="en-US" b="1" i="0" dirty="0" smtClean="0">
              <a:effectLst>
                <a:outerShdw blurRad="38100" dist="38100" dir="2700000" algn="tl">
                  <a:srgbClr val="000000">
                    <a:alpha val="43137"/>
                  </a:srgbClr>
                </a:outerShdw>
              </a:effectLst>
            </a:rPr>
            <a:t>Regionalism presupposes the concept of development of</a:t>
          </a:r>
          <a:br>
            <a:rPr lang="en-US" b="1" i="0" dirty="0" smtClean="0">
              <a:effectLst>
                <a:outerShdw blurRad="38100" dist="38100" dir="2700000" algn="tl">
                  <a:srgbClr val="000000">
                    <a:alpha val="43137"/>
                  </a:srgbClr>
                </a:outerShdw>
              </a:effectLst>
            </a:rPr>
          </a:br>
          <a:r>
            <a:rPr lang="en-US" b="1" i="0" dirty="0" smtClean="0">
              <a:effectLst>
                <a:outerShdw blurRad="38100" dist="38100" dir="2700000" algn="tl">
                  <a:srgbClr val="000000">
                    <a:alpha val="43137"/>
                  </a:srgbClr>
                </a:outerShdw>
              </a:effectLst>
            </a:rPr>
            <a:t>one's own region without taking into consideration the</a:t>
          </a:r>
          <a:br>
            <a:rPr lang="en-US" b="1" i="0" dirty="0" smtClean="0">
              <a:effectLst>
                <a:outerShdw blurRad="38100" dist="38100" dir="2700000" algn="tl">
                  <a:srgbClr val="000000">
                    <a:alpha val="43137"/>
                  </a:srgbClr>
                </a:outerShdw>
              </a:effectLst>
            </a:rPr>
          </a:br>
          <a:r>
            <a:rPr lang="en-US" b="1" i="0" dirty="0" smtClean="0">
              <a:effectLst>
                <a:outerShdw blurRad="38100" dist="38100" dir="2700000" algn="tl">
                  <a:srgbClr val="000000">
                    <a:alpha val="43137"/>
                  </a:srgbClr>
                </a:outerShdw>
              </a:effectLst>
            </a:rPr>
            <a:t>interest of other regions</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dgm:t>
    </dgm:pt>
    <dgm:pt modelId="{2B2567DD-B783-4322-BA6D-64114B3ADA1F}" type="parTrans" cxnId="{74E7E1CE-6141-48AE-8C9E-C0C684E583DA}">
      <dgm:prSet/>
      <dgm:spPr/>
      <dgm:t>
        <a:bodyPr/>
        <a:lstStyle/>
        <a:p>
          <a:endParaRPr lang="en-US"/>
        </a:p>
      </dgm:t>
    </dgm:pt>
    <dgm:pt modelId="{73DB2291-EE79-48A7-8454-03402E459EA4}" type="sibTrans" cxnId="{74E7E1CE-6141-48AE-8C9E-C0C684E583DA}">
      <dgm:prSet/>
      <dgm:spPr/>
      <dgm:t>
        <a:bodyPr/>
        <a:lstStyle/>
        <a:p>
          <a:endParaRPr lang="en-US"/>
        </a:p>
      </dgm:t>
    </dgm:pt>
    <dgm:pt modelId="{5829BFB3-BADD-46A0-A64D-D83C97FEA439}">
      <dgm:prSet/>
      <dgm:spPr/>
      <dgm:t>
        <a:bodyPr/>
        <a:lstStyle/>
        <a:p>
          <a:r>
            <a:rPr lang="en-US" b="1" i="0" dirty="0" smtClean="0">
              <a:effectLst>
                <a:outerShdw blurRad="38100" dist="38100" dir="2700000" algn="tl">
                  <a:srgbClr val="000000">
                    <a:alpha val="43137"/>
                  </a:srgbClr>
                </a:outerShdw>
              </a:effectLst>
            </a:rPr>
            <a:t>Regionalism prohibits people from other regions to be</a:t>
          </a:r>
          <a:br>
            <a:rPr lang="en-US" b="1" i="0" dirty="0" smtClean="0">
              <a:effectLst>
                <a:outerShdw blurRad="38100" dist="38100" dir="2700000" algn="tl">
                  <a:srgbClr val="000000">
                    <a:alpha val="43137"/>
                  </a:srgbClr>
                </a:outerShdw>
              </a:effectLst>
            </a:rPr>
          </a:br>
          <a:r>
            <a:rPr lang="en-US" b="1" i="0" dirty="0" smtClean="0">
              <a:effectLst>
                <a:outerShdw blurRad="38100" dist="38100" dir="2700000" algn="tl">
                  <a:srgbClr val="000000">
                    <a:alpha val="43137"/>
                  </a:srgbClr>
                </a:outerShdw>
              </a:effectLst>
            </a:rPr>
            <a:t>benefited by a particular region.</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dgm:t>
    </dgm:pt>
    <dgm:pt modelId="{F55C4D9D-B57B-4D0B-95A1-2860B02D6EF5}" type="parTrans" cxnId="{925AB238-98C6-4F4C-BB75-851B19995DD4}">
      <dgm:prSet/>
      <dgm:spPr/>
      <dgm:t>
        <a:bodyPr/>
        <a:lstStyle/>
        <a:p>
          <a:endParaRPr lang="en-US"/>
        </a:p>
      </dgm:t>
    </dgm:pt>
    <dgm:pt modelId="{820335A7-535C-4EB8-A91C-00012C69A812}" type="sibTrans" cxnId="{925AB238-98C6-4F4C-BB75-851B19995DD4}">
      <dgm:prSet/>
      <dgm:spPr/>
      <dgm:t>
        <a:bodyPr/>
        <a:lstStyle/>
        <a:p>
          <a:endParaRPr lang="en-US"/>
        </a:p>
      </dgm:t>
    </dgm:pt>
    <dgm:pt modelId="{71EBDEC9-8F8D-4A4E-9F4F-EB557241B164}" type="pres">
      <dgm:prSet presAssocID="{6A976701-8775-4AF4-892A-FBC1B45CC1BC}" presName="diagram" presStyleCnt="0">
        <dgm:presLayoutVars>
          <dgm:dir/>
          <dgm:resizeHandles val="exact"/>
        </dgm:presLayoutVars>
      </dgm:prSet>
      <dgm:spPr/>
      <dgm:t>
        <a:bodyPr/>
        <a:lstStyle/>
        <a:p>
          <a:endParaRPr lang="en-US"/>
        </a:p>
      </dgm:t>
    </dgm:pt>
    <dgm:pt modelId="{C8A19558-010F-4256-80A4-20C6BB16B452}" type="pres">
      <dgm:prSet presAssocID="{D00C3A13-3D50-4527-A5C0-CB7EFC262ED5}" presName="node" presStyleLbl="node1" presStyleIdx="0" presStyleCnt="5">
        <dgm:presLayoutVars>
          <dgm:bulletEnabled val="1"/>
        </dgm:presLayoutVars>
      </dgm:prSet>
      <dgm:spPr/>
      <dgm:t>
        <a:bodyPr/>
        <a:lstStyle/>
        <a:p>
          <a:endParaRPr lang="en-US"/>
        </a:p>
      </dgm:t>
    </dgm:pt>
    <dgm:pt modelId="{CEEE7AD3-450C-4AB3-81F5-CF1E7AB775D0}" type="pres">
      <dgm:prSet presAssocID="{D87B268C-B86D-4123-BA67-F4EC9F9F7730}" presName="sibTrans" presStyleCnt="0"/>
      <dgm:spPr/>
    </dgm:pt>
    <dgm:pt modelId="{CF36A76F-87CF-4429-9B25-C2B0A0776831}" type="pres">
      <dgm:prSet presAssocID="{5E508FE2-AF4A-4B2A-8659-CB6213C2E006}" presName="node" presStyleLbl="node1" presStyleIdx="1" presStyleCnt="5">
        <dgm:presLayoutVars>
          <dgm:bulletEnabled val="1"/>
        </dgm:presLayoutVars>
      </dgm:prSet>
      <dgm:spPr/>
      <dgm:t>
        <a:bodyPr/>
        <a:lstStyle/>
        <a:p>
          <a:endParaRPr lang="en-US"/>
        </a:p>
      </dgm:t>
    </dgm:pt>
    <dgm:pt modelId="{996DA9C4-C152-45C2-BEFD-DB8F32303EB5}" type="pres">
      <dgm:prSet presAssocID="{A1059FFB-D72F-4D80-B458-D56ED74F5A20}" presName="sibTrans" presStyleCnt="0"/>
      <dgm:spPr/>
    </dgm:pt>
    <dgm:pt modelId="{16E5FC60-B41F-4A74-AADE-860A70D53468}" type="pres">
      <dgm:prSet presAssocID="{D2D6D559-5A67-4990-A9D7-EDA44EF21B9A}" presName="node" presStyleLbl="node1" presStyleIdx="2" presStyleCnt="5">
        <dgm:presLayoutVars>
          <dgm:bulletEnabled val="1"/>
        </dgm:presLayoutVars>
      </dgm:prSet>
      <dgm:spPr/>
      <dgm:t>
        <a:bodyPr/>
        <a:lstStyle/>
        <a:p>
          <a:endParaRPr lang="en-US"/>
        </a:p>
      </dgm:t>
    </dgm:pt>
    <dgm:pt modelId="{324C10FA-8C82-4067-80D8-EAD670E824AC}" type="pres">
      <dgm:prSet presAssocID="{5821F4E3-8C4A-4C64-8A5F-B7C68C4DC40B}" presName="sibTrans" presStyleCnt="0"/>
      <dgm:spPr/>
    </dgm:pt>
    <dgm:pt modelId="{95B110DC-8B2F-447C-97D8-26C26DD93CD4}" type="pres">
      <dgm:prSet presAssocID="{5829BFB3-BADD-46A0-A64D-D83C97FEA439}" presName="node" presStyleLbl="node1" presStyleIdx="3" presStyleCnt="5">
        <dgm:presLayoutVars>
          <dgm:bulletEnabled val="1"/>
        </dgm:presLayoutVars>
      </dgm:prSet>
      <dgm:spPr/>
      <dgm:t>
        <a:bodyPr/>
        <a:lstStyle/>
        <a:p>
          <a:endParaRPr lang="en-US"/>
        </a:p>
      </dgm:t>
    </dgm:pt>
    <dgm:pt modelId="{59EA5F8A-CEBD-40B5-8D67-A34F1D677EF2}" type="pres">
      <dgm:prSet presAssocID="{820335A7-535C-4EB8-A91C-00012C69A812}" presName="sibTrans" presStyleCnt="0"/>
      <dgm:spPr/>
    </dgm:pt>
    <dgm:pt modelId="{392D599C-8648-4EA7-9D9F-C382BC30310E}" type="pres">
      <dgm:prSet presAssocID="{20DB7252-A10A-4253-8E5A-71F3D37298F8}" presName="node" presStyleLbl="node1" presStyleIdx="4" presStyleCnt="5">
        <dgm:presLayoutVars>
          <dgm:bulletEnabled val="1"/>
        </dgm:presLayoutVars>
      </dgm:prSet>
      <dgm:spPr/>
      <dgm:t>
        <a:bodyPr/>
        <a:lstStyle/>
        <a:p>
          <a:endParaRPr lang="en-US"/>
        </a:p>
      </dgm:t>
    </dgm:pt>
  </dgm:ptLst>
  <dgm:cxnLst>
    <dgm:cxn modelId="{475FF39C-6220-4E39-B9E7-5031A0BAD0EA}" type="presOf" srcId="{5829BFB3-BADD-46A0-A64D-D83C97FEA439}" destId="{95B110DC-8B2F-447C-97D8-26C26DD93CD4}" srcOrd="0" destOrd="0" presId="urn:microsoft.com/office/officeart/2005/8/layout/default"/>
    <dgm:cxn modelId="{13F95730-03E5-4BD2-B41F-B8AA503100EE}" type="presOf" srcId="{D2D6D559-5A67-4990-A9D7-EDA44EF21B9A}" destId="{16E5FC60-B41F-4A74-AADE-860A70D53468}" srcOrd="0" destOrd="0" presId="urn:microsoft.com/office/officeart/2005/8/layout/default"/>
    <dgm:cxn modelId="{30EAECF2-34DE-4DD3-B0AB-61D160665F9D}" srcId="{6A976701-8775-4AF4-892A-FBC1B45CC1BC}" destId="{D2D6D559-5A67-4990-A9D7-EDA44EF21B9A}" srcOrd="2" destOrd="0" parTransId="{CF3B6002-47A4-4429-983D-7FE419946880}" sibTransId="{5821F4E3-8C4A-4C64-8A5F-B7C68C4DC40B}"/>
    <dgm:cxn modelId="{925AB238-98C6-4F4C-BB75-851B19995DD4}" srcId="{6A976701-8775-4AF4-892A-FBC1B45CC1BC}" destId="{5829BFB3-BADD-46A0-A64D-D83C97FEA439}" srcOrd="3" destOrd="0" parTransId="{F55C4D9D-B57B-4D0B-95A1-2860B02D6EF5}" sibTransId="{820335A7-535C-4EB8-A91C-00012C69A812}"/>
    <dgm:cxn modelId="{4CD066D7-5C48-4878-98D0-98991E3659F3}" type="presOf" srcId="{6A976701-8775-4AF4-892A-FBC1B45CC1BC}" destId="{71EBDEC9-8F8D-4A4E-9F4F-EB557241B164}" srcOrd="0" destOrd="0" presId="urn:microsoft.com/office/officeart/2005/8/layout/default"/>
    <dgm:cxn modelId="{F338C915-8BA5-43F7-9884-39304D3AD2AB}" srcId="{6A976701-8775-4AF4-892A-FBC1B45CC1BC}" destId="{D00C3A13-3D50-4527-A5C0-CB7EFC262ED5}" srcOrd="0" destOrd="0" parTransId="{B04C7987-0122-425F-883B-8F59583D177A}" sibTransId="{D87B268C-B86D-4123-BA67-F4EC9F9F7730}"/>
    <dgm:cxn modelId="{580BA6BA-1E7C-4115-AD3E-974DB5C14356}" type="presOf" srcId="{5E508FE2-AF4A-4B2A-8659-CB6213C2E006}" destId="{CF36A76F-87CF-4429-9B25-C2B0A0776831}" srcOrd="0" destOrd="0" presId="urn:microsoft.com/office/officeart/2005/8/layout/default"/>
    <dgm:cxn modelId="{30E77AA3-1ED9-4AE8-A80E-47F1CA8993DA}" type="presOf" srcId="{20DB7252-A10A-4253-8E5A-71F3D37298F8}" destId="{392D599C-8648-4EA7-9D9F-C382BC30310E}" srcOrd="0" destOrd="0" presId="urn:microsoft.com/office/officeart/2005/8/layout/default"/>
    <dgm:cxn modelId="{74E7E1CE-6141-48AE-8C9E-C0C684E583DA}" srcId="{6A976701-8775-4AF4-892A-FBC1B45CC1BC}" destId="{20DB7252-A10A-4253-8E5A-71F3D37298F8}" srcOrd="4" destOrd="0" parTransId="{2B2567DD-B783-4322-BA6D-64114B3ADA1F}" sibTransId="{73DB2291-EE79-48A7-8454-03402E459EA4}"/>
    <dgm:cxn modelId="{A2A2D609-35DC-4E29-B671-74529E21897F}" srcId="{6A976701-8775-4AF4-892A-FBC1B45CC1BC}" destId="{5E508FE2-AF4A-4B2A-8659-CB6213C2E006}" srcOrd="1" destOrd="0" parTransId="{E095436F-9D47-4AC1-8646-4990B75E97E4}" sibTransId="{A1059FFB-D72F-4D80-B458-D56ED74F5A20}"/>
    <dgm:cxn modelId="{58F2BD35-0910-4AC8-8C27-9ED06BB7F4BA}" type="presOf" srcId="{D00C3A13-3D50-4527-A5C0-CB7EFC262ED5}" destId="{C8A19558-010F-4256-80A4-20C6BB16B452}" srcOrd="0" destOrd="0" presId="urn:microsoft.com/office/officeart/2005/8/layout/default"/>
    <dgm:cxn modelId="{38AE5030-285F-4BD3-BBE7-06AA03480727}" type="presParOf" srcId="{71EBDEC9-8F8D-4A4E-9F4F-EB557241B164}" destId="{C8A19558-010F-4256-80A4-20C6BB16B452}" srcOrd="0" destOrd="0" presId="urn:microsoft.com/office/officeart/2005/8/layout/default"/>
    <dgm:cxn modelId="{C0CC37FE-4FEB-4031-AAA1-B3C7C484AB68}" type="presParOf" srcId="{71EBDEC9-8F8D-4A4E-9F4F-EB557241B164}" destId="{CEEE7AD3-450C-4AB3-81F5-CF1E7AB775D0}" srcOrd="1" destOrd="0" presId="urn:microsoft.com/office/officeart/2005/8/layout/default"/>
    <dgm:cxn modelId="{C68A93EC-941C-46F7-9953-2D6F10AE029A}" type="presParOf" srcId="{71EBDEC9-8F8D-4A4E-9F4F-EB557241B164}" destId="{CF36A76F-87CF-4429-9B25-C2B0A0776831}" srcOrd="2" destOrd="0" presId="urn:microsoft.com/office/officeart/2005/8/layout/default"/>
    <dgm:cxn modelId="{D6D81E22-9097-4244-B144-248813BBBBA7}" type="presParOf" srcId="{71EBDEC9-8F8D-4A4E-9F4F-EB557241B164}" destId="{996DA9C4-C152-45C2-BEFD-DB8F32303EB5}" srcOrd="3" destOrd="0" presId="urn:microsoft.com/office/officeart/2005/8/layout/default"/>
    <dgm:cxn modelId="{B86920AE-7F2F-43DA-ACFE-DB9847B50AE5}" type="presParOf" srcId="{71EBDEC9-8F8D-4A4E-9F4F-EB557241B164}" destId="{16E5FC60-B41F-4A74-AADE-860A70D53468}" srcOrd="4" destOrd="0" presId="urn:microsoft.com/office/officeart/2005/8/layout/default"/>
    <dgm:cxn modelId="{85BE10FF-114E-4E5A-8904-C442A0C5F2E8}" type="presParOf" srcId="{71EBDEC9-8F8D-4A4E-9F4F-EB557241B164}" destId="{324C10FA-8C82-4067-80D8-EAD670E824AC}" srcOrd="5" destOrd="0" presId="urn:microsoft.com/office/officeart/2005/8/layout/default"/>
    <dgm:cxn modelId="{333A851A-16A4-4EF7-95CD-408823E72B82}" type="presParOf" srcId="{71EBDEC9-8F8D-4A4E-9F4F-EB557241B164}" destId="{95B110DC-8B2F-447C-97D8-26C26DD93CD4}" srcOrd="6" destOrd="0" presId="urn:microsoft.com/office/officeart/2005/8/layout/default"/>
    <dgm:cxn modelId="{CB991861-CCCE-48DE-AC49-F2F458A3A245}" type="presParOf" srcId="{71EBDEC9-8F8D-4A4E-9F4F-EB557241B164}" destId="{59EA5F8A-CEBD-40B5-8D67-A34F1D677EF2}" srcOrd="7" destOrd="0" presId="urn:microsoft.com/office/officeart/2005/8/layout/default"/>
    <dgm:cxn modelId="{E74EB1AB-37E3-4845-9FBB-9E64075826AA}" type="presParOf" srcId="{71EBDEC9-8F8D-4A4E-9F4F-EB557241B164}" destId="{392D599C-8648-4EA7-9D9F-C382BC30310E}" srcOrd="8"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246E53-BF32-4BE9-8A58-555BB2D98F72}" type="doc">
      <dgm:prSet loTypeId="urn:microsoft.com/office/officeart/2005/8/layout/cycle2" loCatId="cycle" qsTypeId="urn:microsoft.com/office/officeart/2005/8/quickstyle/3d2" qsCatId="3D" csTypeId="urn:microsoft.com/office/officeart/2005/8/colors/accent1_2" csCatId="accent1" phldr="1"/>
      <dgm:spPr/>
      <dgm:t>
        <a:bodyPr/>
        <a:lstStyle/>
        <a:p>
          <a:endParaRPr lang="en-US"/>
        </a:p>
      </dgm:t>
    </dgm:pt>
    <dgm:pt modelId="{8BCCE715-071A-42E1-A757-C14927412A11}">
      <dgm:prSet phldrT="[Text]" custT="1"/>
      <dgm:spPr/>
      <dgm:t>
        <a:bodyPr/>
        <a:lstStyle/>
        <a:p>
          <a:r>
            <a:rPr lang="en-US" sz="1200" dirty="0" smtClean="0"/>
            <a:t>Geographical </a:t>
          </a:r>
          <a:endParaRPr lang="en-US" sz="1200" dirty="0"/>
        </a:p>
      </dgm:t>
    </dgm:pt>
    <dgm:pt modelId="{64533390-8106-4192-B53B-6F118D91ED27}" type="parTrans" cxnId="{D3841E3B-DC9F-45BD-97C7-8A5EB817C027}">
      <dgm:prSet/>
      <dgm:spPr/>
      <dgm:t>
        <a:bodyPr/>
        <a:lstStyle/>
        <a:p>
          <a:endParaRPr lang="en-US"/>
        </a:p>
      </dgm:t>
    </dgm:pt>
    <dgm:pt modelId="{56A4B65E-31E8-444F-970E-286E8B721337}" type="sibTrans" cxnId="{D3841E3B-DC9F-45BD-97C7-8A5EB817C027}">
      <dgm:prSet/>
      <dgm:spPr/>
      <dgm:t>
        <a:bodyPr/>
        <a:lstStyle/>
        <a:p>
          <a:endParaRPr lang="en-US" dirty="0"/>
        </a:p>
      </dgm:t>
    </dgm:pt>
    <dgm:pt modelId="{637DAC1A-FB92-41F4-A1E5-37940996D6BF}">
      <dgm:prSet phldrT="[Text]"/>
      <dgm:spPr/>
      <dgm:t>
        <a:bodyPr/>
        <a:lstStyle/>
        <a:p>
          <a:r>
            <a:rPr lang="en-US" dirty="0" smtClean="0"/>
            <a:t>Political</a:t>
          </a:r>
          <a:endParaRPr lang="en-US" dirty="0"/>
        </a:p>
      </dgm:t>
    </dgm:pt>
    <dgm:pt modelId="{9CF8E95D-2FE9-47BB-825F-0279D5618B01}" type="parTrans" cxnId="{CE1B8E54-81EF-448A-910D-F9006D453DBE}">
      <dgm:prSet/>
      <dgm:spPr/>
      <dgm:t>
        <a:bodyPr/>
        <a:lstStyle/>
        <a:p>
          <a:endParaRPr lang="en-US"/>
        </a:p>
      </dgm:t>
    </dgm:pt>
    <dgm:pt modelId="{E95D6B8F-A1F6-41DE-A364-A0539E28E7E9}" type="sibTrans" cxnId="{CE1B8E54-81EF-448A-910D-F9006D453DBE}">
      <dgm:prSet/>
      <dgm:spPr/>
      <dgm:t>
        <a:bodyPr/>
        <a:lstStyle/>
        <a:p>
          <a:endParaRPr lang="en-US" dirty="0"/>
        </a:p>
      </dgm:t>
    </dgm:pt>
    <dgm:pt modelId="{64130F2C-E812-447A-A899-5905BB64912B}">
      <dgm:prSet phldrT="[Text]"/>
      <dgm:spPr/>
      <dgm:t>
        <a:bodyPr/>
        <a:lstStyle/>
        <a:p>
          <a:r>
            <a:rPr lang="en-US" dirty="0" smtClean="0"/>
            <a:t>Linguistic and Cultural Aspirations</a:t>
          </a:r>
          <a:endParaRPr lang="en-US" dirty="0"/>
        </a:p>
      </dgm:t>
    </dgm:pt>
    <dgm:pt modelId="{02BF38A6-B30A-4B90-8709-76FBF3E020B6}" type="parTrans" cxnId="{C0B59CE0-2E7B-4A95-A844-663ED84FB2AA}">
      <dgm:prSet/>
      <dgm:spPr/>
      <dgm:t>
        <a:bodyPr/>
        <a:lstStyle/>
        <a:p>
          <a:endParaRPr lang="en-US"/>
        </a:p>
      </dgm:t>
    </dgm:pt>
    <dgm:pt modelId="{DEC0887B-4036-4D41-8563-7E7C03A5E357}" type="sibTrans" cxnId="{C0B59CE0-2E7B-4A95-A844-663ED84FB2AA}">
      <dgm:prSet/>
      <dgm:spPr/>
      <dgm:t>
        <a:bodyPr/>
        <a:lstStyle/>
        <a:p>
          <a:endParaRPr lang="en-US" dirty="0"/>
        </a:p>
      </dgm:t>
    </dgm:pt>
    <dgm:pt modelId="{3694CE68-04EF-4A8D-9D39-8518E3EF0D21}">
      <dgm:prSet phldrT="[Text]"/>
      <dgm:spPr/>
      <dgm:t>
        <a:bodyPr/>
        <a:lstStyle/>
        <a:p>
          <a:r>
            <a:rPr lang="en-US" dirty="0" smtClean="0"/>
            <a:t>Economic</a:t>
          </a:r>
          <a:endParaRPr lang="en-US" dirty="0"/>
        </a:p>
      </dgm:t>
    </dgm:pt>
    <dgm:pt modelId="{D3603666-E5D1-426C-84FC-30D93A8FE83C}" type="parTrans" cxnId="{CBFD167D-52CE-457B-B978-3260F3EE38C8}">
      <dgm:prSet/>
      <dgm:spPr/>
      <dgm:t>
        <a:bodyPr/>
        <a:lstStyle/>
        <a:p>
          <a:endParaRPr lang="en-US"/>
        </a:p>
      </dgm:t>
    </dgm:pt>
    <dgm:pt modelId="{1CFF3EF1-E82E-4240-A499-38DF355D14BC}" type="sibTrans" cxnId="{CBFD167D-52CE-457B-B978-3260F3EE38C8}">
      <dgm:prSet/>
      <dgm:spPr/>
      <dgm:t>
        <a:bodyPr/>
        <a:lstStyle/>
        <a:p>
          <a:endParaRPr lang="en-US" dirty="0"/>
        </a:p>
      </dgm:t>
    </dgm:pt>
    <dgm:pt modelId="{863EBCCB-9997-4571-963E-3403FFF1D2CE}">
      <dgm:prSet phldrT="[Text]" custT="1"/>
      <dgm:spPr/>
      <dgm:t>
        <a:bodyPr/>
        <a:lstStyle/>
        <a:p>
          <a:r>
            <a:rPr lang="en-US" sz="1600" dirty="0" smtClean="0"/>
            <a:t>Historical</a:t>
          </a:r>
          <a:endParaRPr lang="en-US" sz="1600" dirty="0"/>
        </a:p>
      </dgm:t>
    </dgm:pt>
    <dgm:pt modelId="{A7C71348-CC52-4303-9D4B-5ADA4851B646}" type="parTrans" cxnId="{059606E3-804A-42DF-AE4F-8F3A65BA9DC3}">
      <dgm:prSet/>
      <dgm:spPr/>
      <dgm:t>
        <a:bodyPr/>
        <a:lstStyle/>
        <a:p>
          <a:endParaRPr lang="en-US"/>
        </a:p>
      </dgm:t>
    </dgm:pt>
    <dgm:pt modelId="{8438209E-470B-4838-85E7-F4046199FF70}" type="sibTrans" cxnId="{059606E3-804A-42DF-AE4F-8F3A65BA9DC3}">
      <dgm:prSet/>
      <dgm:spPr/>
      <dgm:t>
        <a:bodyPr/>
        <a:lstStyle/>
        <a:p>
          <a:endParaRPr lang="en-US" dirty="0"/>
        </a:p>
      </dgm:t>
    </dgm:pt>
    <dgm:pt modelId="{48450593-E95F-476C-A6AA-C72865D9880F}" type="pres">
      <dgm:prSet presAssocID="{D7246E53-BF32-4BE9-8A58-555BB2D98F72}" presName="cycle" presStyleCnt="0">
        <dgm:presLayoutVars>
          <dgm:dir/>
          <dgm:resizeHandles val="exact"/>
        </dgm:presLayoutVars>
      </dgm:prSet>
      <dgm:spPr/>
      <dgm:t>
        <a:bodyPr/>
        <a:lstStyle/>
        <a:p>
          <a:endParaRPr lang="en-US"/>
        </a:p>
      </dgm:t>
    </dgm:pt>
    <dgm:pt modelId="{A1235866-4CD9-4395-BD4C-6C3445508AE3}" type="pres">
      <dgm:prSet presAssocID="{8BCCE715-071A-42E1-A757-C14927412A11}" presName="node" presStyleLbl="node1" presStyleIdx="0" presStyleCnt="5">
        <dgm:presLayoutVars>
          <dgm:bulletEnabled val="1"/>
        </dgm:presLayoutVars>
      </dgm:prSet>
      <dgm:spPr/>
      <dgm:t>
        <a:bodyPr/>
        <a:lstStyle/>
        <a:p>
          <a:endParaRPr lang="en-US"/>
        </a:p>
      </dgm:t>
    </dgm:pt>
    <dgm:pt modelId="{5A0EA3C4-5ECD-4E7E-8CD4-267D40D4D867}" type="pres">
      <dgm:prSet presAssocID="{56A4B65E-31E8-444F-970E-286E8B721337}" presName="sibTrans" presStyleLbl="sibTrans2D1" presStyleIdx="0" presStyleCnt="5"/>
      <dgm:spPr/>
      <dgm:t>
        <a:bodyPr/>
        <a:lstStyle/>
        <a:p>
          <a:endParaRPr lang="en-US"/>
        </a:p>
      </dgm:t>
    </dgm:pt>
    <dgm:pt modelId="{3399E0F2-CFCA-4A48-947F-B09646A28FBE}" type="pres">
      <dgm:prSet presAssocID="{56A4B65E-31E8-444F-970E-286E8B721337}" presName="connectorText" presStyleLbl="sibTrans2D1" presStyleIdx="0" presStyleCnt="5"/>
      <dgm:spPr/>
      <dgm:t>
        <a:bodyPr/>
        <a:lstStyle/>
        <a:p>
          <a:endParaRPr lang="en-US"/>
        </a:p>
      </dgm:t>
    </dgm:pt>
    <dgm:pt modelId="{19022C1F-8427-4BC5-8074-4A5735A6E58A}" type="pres">
      <dgm:prSet presAssocID="{637DAC1A-FB92-41F4-A1E5-37940996D6BF}" presName="node" presStyleLbl="node1" presStyleIdx="1" presStyleCnt="5">
        <dgm:presLayoutVars>
          <dgm:bulletEnabled val="1"/>
        </dgm:presLayoutVars>
      </dgm:prSet>
      <dgm:spPr/>
      <dgm:t>
        <a:bodyPr/>
        <a:lstStyle/>
        <a:p>
          <a:endParaRPr lang="en-US"/>
        </a:p>
      </dgm:t>
    </dgm:pt>
    <dgm:pt modelId="{CFAC7602-FA58-4D55-B0B1-62A6154FA4B3}" type="pres">
      <dgm:prSet presAssocID="{E95D6B8F-A1F6-41DE-A364-A0539E28E7E9}" presName="sibTrans" presStyleLbl="sibTrans2D1" presStyleIdx="1" presStyleCnt="5"/>
      <dgm:spPr/>
      <dgm:t>
        <a:bodyPr/>
        <a:lstStyle/>
        <a:p>
          <a:endParaRPr lang="en-US"/>
        </a:p>
      </dgm:t>
    </dgm:pt>
    <dgm:pt modelId="{2011B520-65BB-42FB-8EEE-67A783C20F72}" type="pres">
      <dgm:prSet presAssocID="{E95D6B8F-A1F6-41DE-A364-A0539E28E7E9}" presName="connectorText" presStyleLbl="sibTrans2D1" presStyleIdx="1" presStyleCnt="5"/>
      <dgm:spPr/>
      <dgm:t>
        <a:bodyPr/>
        <a:lstStyle/>
        <a:p>
          <a:endParaRPr lang="en-US"/>
        </a:p>
      </dgm:t>
    </dgm:pt>
    <dgm:pt modelId="{63BAE83B-0B28-4941-A727-F0C467E4629E}" type="pres">
      <dgm:prSet presAssocID="{64130F2C-E812-447A-A899-5905BB64912B}" presName="node" presStyleLbl="node1" presStyleIdx="2" presStyleCnt="5">
        <dgm:presLayoutVars>
          <dgm:bulletEnabled val="1"/>
        </dgm:presLayoutVars>
      </dgm:prSet>
      <dgm:spPr/>
      <dgm:t>
        <a:bodyPr/>
        <a:lstStyle/>
        <a:p>
          <a:endParaRPr lang="en-US"/>
        </a:p>
      </dgm:t>
    </dgm:pt>
    <dgm:pt modelId="{4D98EA18-BA0E-44A2-A59E-E9A48F84790E}" type="pres">
      <dgm:prSet presAssocID="{DEC0887B-4036-4D41-8563-7E7C03A5E357}" presName="sibTrans" presStyleLbl="sibTrans2D1" presStyleIdx="2" presStyleCnt="5"/>
      <dgm:spPr/>
      <dgm:t>
        <a:bodyPr/>
        <a:lstStyle/>
        <a:p>
          <a:endParaRPr lang="en-US"/>
        </a:p>
      </dgm:t>
    </dgm:pt>
    <dgm:pt modelId="{CF9EBF6B-38E9-455A-B806-D452F751E3A4}" type="pres">
      <dgm:prSet presAssocID="{DEC0887B-4036-4D41-8563-7E7C03A5E357}" presName="connectorText" presStyleLbl="sibTrans2D1" presStyleIdx="2" presStyleCnt="5"/>
      <dgm:spPr/>
      <dgm:t>
        <a:bodyPr/>
        <a:lstStyle/>
        <a:p>
          <a:endParaRPr lang="en-US"/>
        </a:p>
      </dgm:t>
    </dgm:pt>
    <dgm:pt modelId="{89F9DA68-3138-4F21-9BAE-29633B2D5154}" type="pres">
      <dgm:prSet presAssocID="{3694CE68-04EF-4A8D-9D39-8518E3EF0D21}" presName="node" presStyleLbl="node1" presStyleIdx="3" presStyleCnt="5">
        <dgm:presLayoutVars>
          <dgm:bulletEnabled val="1"/>
        </dgm:presLayoutVars>
      </dgm:prSet>
      <dgm:spPr/>
      <dgm:t>
        <a:bodyPr/>
        <a:lstStyle/>
        <a:p>
          <a:endParaRPr lang="en-US"/>
        </a:p>
      </dgm:t>
    </dgm:pt>
    <dgm:pt modelId="{BBAC7BA2-51F0-4535-8FEB-3566E732A5EF}" type="pres">
      <dgm:prSet presAssocID="{1CFF3EF1-E82E-4240-A499-38DF355D14BC}" presName="sibTrans" presStyleLbl="sibTrans2D1" presStyleIdx="3" presStyleCnt="5"/>
      <dgm:spPr/>
      <dgm:t>
        <a:bodyPr/>
        <a:lstStyle/>
        <a:p>
          <a:endParaRPr lang="en-US"/>
        </a:p>
      </dgm:t>
    </dgm:pt>
    <dgm:pt modelId="{8E12DDDA-2641-4EB7-94CE-8CC9BA970CC1}" type="pres">
      <dgm:prSet presAssocID="{1CFF3EF1-E82E-4240-A499-38DF355D14BC}" presName="connectorText" presStyleLbl="sibTrans2D1" presStyleIdx="3" presStyleCnt="5"/>
      <dgm:spPr/>
      <dgm:t>
        <a:bodyPr/>
        <a:lstStyle/>
        <a:p>
          <a:endParaRPr lang="en-US"/>
        </a:p>
      </dgm:t>
    </dgm:pt>
    <dgm:pt modelId="{748A4932-4442-46E2-964F-958AA02EB0B3}" type="pres">
      <dgm:prSet presAssocID="{863EBCCB-9997-4571-963E-3403FFF1D2CE}" presName="node" presStyleLbl="node1" presStyleIdx="4" presStyleCnt="5">
        <dgm:presLayoutVars>
          <dgm:bulletEnabled val="1"/>
        </dgm:presLayoutVars>
      </dgm:prSet>
      <dgm:spPr/>
      <dgm:t>
        <a:bodyPr/>
        <a:lstStyle/>
        <a:p>
          <a:endParaRPr lang="en-US"/>
        </a:p>
      </dgm:t>
    </dgm:pt>
    <dgm:pt modelId="{9600370C-EF73-494F-902E-DB32F2794218}" type="pres">
      <dgm:prSet presAssocID="{8438209E-470B-4838-85E7-F4046199FF70}" presName="sibTrans" presStyleLbl="sibTrans2D1" presStyleIdx="4" presStyleCnt="5"/>
      <dgm:spPr/>
      <dgm:t>
        <a:bodyPr/>
        <a:lstStyle/>
        <a:p>
          <a:endParaRPr lang="en-US"/>
        </a:p>
      </dgm:t>
    </dgm:pt>
    <dgm:pt modelId="{045D642E-C51D-4F1E-B9D2-20E9F5293F79}" type="pres">
      <dgm:prSet presAssocID="{8438209E-470B-4838-85E7-F4046199FF70}" presName="connectorText" presStyleLbl="sibTrans2D1" presStyleIdx="4" presStyleCnt="5"/>
      <dgm:spPr/>
      <dgm:t>
        <a:bodyPr/>
        <a:lstStyle/>
        <a:p>
          <a:endParaRPr lang="en-US"/>
        </a:p>
      </dgm:t>
    </dgm:pt>
  </dgm:ptLst>
  <dgm:cxnLst>
    <dgm:cxn modelId="{D3841E3B-DC9F-45BD-97C7-8A5EB817C027}" srcId="{D7246E53-BF32-4BE9-8A58-555BB2D98F72}" destId="{8BCCE715-071A-42E1-A757-C14927412A11}" srcOrd="0" destOrd="0" parTransId="{64533390-8106-4192-B53B-6F118D91ED27}" sibTransId="{56A4B65E-31E8-444F-970E-286E8B721337}"/>
    <dgm:cxn modelId="{E434A52A-71A8-4883-91EA-DE8C7DCF681D}" type="presOf" srcId="{1CFF3EF1-E82E-4240-A499-38DF355D14BC}" destId="{8E12DDDA-2641-4EB7-94CE-8CC9BA970CC1}" srcOrd="1" destOrd="0" presId="urn:microsoft.com/office/officeart/2005/8/layout/cycle2"/>
    <dgm:cxn modelId="{B7A93C79-FD56-48DB-B5E8-8F9FCBCAE937}" type="presOf" srcId="{863EBCCB-9997-4571-963E-3403FFF1D2CE}" destId="{748A4932-4442-46E2-964F-958AA02EB0B3}" srcOrd="0" destOrd="0" presId="urn:microsoft.com/office/officeart/2005/8/layout/cycle2"/>
    <dgm:cxn modelId="{760E6379-4433-46C7-983F-EC48A6FAF318}" type="presOf" srcId="{637DAC1A-FB92-41F4-A1E5-37940996D6BF}" destId="{19022C1F-8427-4BC5-8074-4A5735A6E58A}" srcOrd="0" destOrd="0" presId="urn:microsoft.com/office/officeart/2005/8/layout/cycle2"/>
    <dgm:cxn modelId="{AA75C353-C757-4DC4-BEC8-1D646FC3D79D}" type="presOf" srcId="{3694CE68-04EF-4A8D-9D39-8518E3EF0D21}" destId="{89F9DA68-3138-4F21-9BAE-29633B2D5154}" srcOrd="0" destOrd="0" presId="urn:microsoft.com/office/officeart/2005/8/layout/cycle2"/>
    <dgm:cxn modelId="{EC1CB389-7964-40F7-B01D-1A95D02AF2F3}" type="presOf" srcId="{1CFF3EF1-E82E-4240-A499-38DF355D14BC}" destId="{BBAC7BA2-51F0-4535-8FEB-3566E732A5EF}" srcOrd="0" destOrd="0" presId="urn:microsoft.com/office/officeart/2005/8/layout/cycle2"/>
    <dgm:cxn modelId="{2DD6A787-D5C4-42A0-B5AC-5CC92671D32F}" type="presOf" srcId="{64130F2C-E812-447A-A899-5905BB64912B}" destId="{63BAE83B-0B28-4941-A727-F0C467E4629E}" srcOrd="0" destOrd="0" presId="urn:microsoft.com/office/officeart/2005/8/layout/cycle2"/>
    <dgm:cxn modelId="{8D22D025-96DF-4E22-A331-D907C9694E2E}" type="presOf" srcId="{8438209E-470B-4838-85E7-F4046199FF70}" destId="{9600370C-EF73-494F-902E-DB32F2794218}" srcOrd="0" destOrd="0" presId="urn:microsoft.com/office/officeart/2005/8/layout/cycle2"/>
    <dgm:cxn modelId="{12C8A472-2CCD-4EE9-92A8-7520A17EF6CB}" type="presOf" srcId="{DEC0887B-4036-4D41-8563-7E7C03A5E357}" destId="{4D98EA18-BA0E-44A2-A59E-E9A48F84790E}" srcOrd="0" destOrd="0" presId="urn:microsoft.com/office/officeart/2005/8/layout/cycle2"/>
    <dgm:cxn modelId="{DC431E7D-DEDF-438D-94EF-82E6251EE70F}" type="presOf" srcId="{E95D6B8F-A1F6-41DE-A364-A0539E28E7E9}" destId="{2011B520-65BB-42FB-8EEE-67A783C20F72}" srcOrd="1" destOrd="0" presId="urn:microsoft.com/office/officeart/2005/8/layout/cycle2"/>
    <dgm:cxn modelId="{3B51ED5D-0F1B-491A-B6B1-54F57930D216}" type="presOf" srcId="{8438209E-470B-4838-85E7-F4046199FF70}" destId="{045D642E-C51D-4F1E-B9D2-20E9F5293F79}" srcOrd="1" destOrd="0" presId="urn:microsoft.com/office/officeart/2005/8/layout/cycle2"/>
    <dgm:cxn modelId="{BFBC5C30-FF10-4382-912A-B0C219A5C1D4}" type="presOf" srcId="{8BCCE715-071A-42E1-A757-C14927412A11}" destId="{A1235866-4CD9-4395-BD4C-6C3445508AE3}" srcOrd="0" destOrd="0" presId="urn:microsoft.com/office/officeart/2005/8/layout/cycle2"/>
    <dgm:cxn modelId="{FC50AF68-A0EE-4D15-B16B-E871FDD02A38}" type="presOf" srcId="{E95D6B8F-A1F6-41DE-A364-A0539E28E7E9}" destId="{CFAC7602-FA58-4D55-B0B1-62A6154FA4B3}" srcOrd="0" destOrd="0" presId="urn:microsoft.com/office/officeart/2005/8/layout/cycle2"/>
    <dgm:cxn modelId="{CBFD167D-52CE-457B-B978-3260F3EE38C8}" srcId="{D7246E53-BF32-4BE9-8A58-555BB2D98F72}" destId="{3694CE68-04EF-4A8D-9D39-8518E3EF0D21}" srcOrd="3" destOrd="0" parTransId="{D3603666-E5D1-426C-84FC-30D93A8FE83C}" sibTransId="{1CFF3EF1-E82E-4240-A499-38DF355D14BC}"/>
    <dgm:cxn modelId="{059606E3-804A-42DF-AE4F-8F3A65BA9DC3}" srcId="{D7246E53-BF32-4BE9-8A58-555BB2D98F72}" destId="{863EBCCB-9997-4571-963E-3403FFF1D2CE}" srcOrd="4" destOrd="0" parTransId="{A7C71348-CC52-4303-9D4B-5ADA4851B646}" sibTransId="{8438209E-470B-4838-85E7-F4046199FF70}"/>
    <dgm:cxn modelId="{7243FCB8-B696-49A9-A372-29FCE669F6D0}" type="presOf" srcId="{DEC0887B-4036-4D41-8563-7E7C03A5E357}" destId="{CF9EBF6B-38E9-455A-B806-D452F751E3A4}" srcOrd="1" destOrd="0" presId="urn:microsoft.com/office/officeart/2005/8/layout/cycle2"/>
    <dgm:cxn modelId="{F3507E31-ED7F-4227-8FF6-11F0A3D6F26C}" type="presOf" srcId="{56A4B65E-31E8-444F-970E-286E8B721337}" destId="{5A0EA3C4-5ECD-4E7E-8CD4-267D40D4D867}" srcOrd="0" destOrd="0" presId="urn:microsoft.com/office/officeart/2005/8/layout/cycle2"/>
    <dgm:cxn modelId="{C0B59CE0-2E7B-4A95-A844-663ED84FB2AA}" srcId="{D7246E53-BF32-4BE9-8A58-555BB2D98F72}" destId="{64130F2C-E812-447A-A899-5905BB64912B}" srcOrd="2" destOrd="0" parTransId="{02BF38A6-B30A-4B90-8709-76FBF3E020B6}" sibTransId="{DEC0887B-4036-4D41-8563-7E7C03A5E357}"/>
    <dgm:cxn modelId="{CE1B8E54-81EF-448A-910D-F9006D453DBE}" srcId="{D7246E53-BF32-4BE9-8A58-555BB2D98F72}" destId="{637DAC1A-FB92-41F4-A1E5-37940996D6BF}" srcOrd="1" destOrd="0" parTransId="{9CF8E95D-2FE9-47BB-825F-0279D5618B01}" sibTransId="{E95D6B8F-A1F6-41DE-A364-A0539E28E7E9}"/>
    <dgm:cxn modelId="{C64DB852-EA15-4DA6-8D1D-A1176C37C43A}" type="presOf" srcId="{D7246E53-BF32-4BE9-8A58-555BB2D98F72}" destId="{48450593-E95F-476C-A6AA-C72865D9880F}" srcOrd="0" destOrd="0" presId="urn:microsoft.com/office/officeart/2005/8/layout/cycle2"/>
    <dgm:cxn modelId="{17F752E4-391A-4C48-8AB1-DA8C7D052FD2}" type="presOf" srcId="{56A4B65E-31E8-444F-970E-286E8B721337}" destId="{3399E0F2-CFCA-4A48-947F-B09646A28FBE}" srcOrd="1" destOrd="0" presId="urn:microsoft.com/office/officeart/2005/8/layout/cycle2"/>
    <dgm:cxn modelId="{374A59CD-7FA9-44E1-8173-223754E8FB92}" type="presParOf" srcId="{48450593-E95F-476C-A6AA-C72865D9880F}" destId="{A1235866-4CD9-4395-BD4C-6C3445508AE3}" srcOrd="0" destOrd="0" presId="urn:microsoft.com/office/officeart/2005/8/layout/cycle2"/>
    <dgm:cxn modelId="{E50AE5F9-EEA6-473A-A96A-9ECC53DBC5A0}" type="presParOf" srcId="{48450593-E95F-476C-A6AA-C72865D9880F}" destId="{5A0EA3C4-5ECD-4E7E-8CD4-267D40D4D867}" srcOrd="1" destOrd="0" presId="urn:microsoft.com/office/officeart/2005/8/layout/cycle2"/>
    <dgm:cxn modelId="{2CC30D54-C19F-440B-914B-42A812D7A2FA}" type="presParOf" srcId="{5A0EA3C4-5ECD-4E7E-8CD4-267D40D4D867}" destId="{3399E0F2-CFCA-4A48-947F-B09646A28FBE}" srcOrd="0" destOrd="0" presId="urn:microsoft.com/office/officeart/2005/8/layout/cycle2"/>
    <dgm:cxn modelId="{BE4788BC-4CBD-401A-98A7-159D41D18F8B}" type="presParOf" srcId="{48450593-E95F-476C-A6AA-C72865D9880F}" destId="{19022C1F-8427-4BC5-8074-4A5735A6E58A}" srcOrd="2" destOrd="0" presId="urn:microsoft.com/office/officeart/2005/8/layout/cycle2"/>
    <dgm:cxn modelId="{C48B0CB9-C4A1-4B9F-B64A-08B815AAF410}" type="presParOf" srcId="{48450593-E95F-476C-A6AA-C72865D9880F}" destId="{CFAC7602-FA58-4D55-B0B1-62A6154FA4B3}" srcOrd="3" destOrd="0" presId="urn:microsoft.com/office/officeart/2005/8/layout/cycle2"/>
    <dgm:cxn modelId="{24500A05-2205-43EB-AE00-0B60EE60E06D}" type="presParOf" srcId="{CFAC7602-FA58-4D55-B0B1-62A6154FA4B3}" destId="{2011B520-65BB-42FB-8EEE-67A783C20F72}" srcOrd="0" destOrd="0" presId="urn:microsoft.com/office/officeart/2005/8/layout/cycle2"/>
    <dgm:cxn modelId="{9ED1E89C-6D6E-4C91-8BBC-40A028EB5974}" type="presParOf" srcId="{48450593-E95F-476C-A6AA-C72865D9880F}" destId="{63BAE83B-0B28-4941-A727-F0C467E4629E}" srcOrd="4" destOrd="0" presId="urn:microsoft.com/office/officeart/2005/8/layout/cycle2"/>
    <dgm:cxn modelId="{BD8B943F-42A9-4D4D-A5DD-5D9A56ECF99A}" type="presParOf" srcId="{48450593-E95F-476C-A6AA-C72865D9880F}" destId="{4D98EA18-BA0E-44A2-A59E-E9A48F84790E}" srcOrd="5" destOrd="0" presId="urn:microsoft.com/office/officeart/2005/8/layout/cycle2"/>
    <dgm:cxn modelId="{248DF52A-AA83-4F9F-B598-6E7039C78358}" type="presParOf" srcId="{4D98EA18-BA0E-44A2-A59E-E9A48F84790E}" destId="{CF9EBF6B-38E9-455A-B806-D452F751E3A4}" srcOrd="0" destOrd="0" presId="urn:microsoft.com/office/officeart/2005/8/layout/cycle2"/>
    <dgm:cxn modelId="{16A7966D-640D-4635-9170-70B63F73CDC1}" type="presParOf" srcId="{48450593-E95F-476C-A6AA-C72865D9880F}" destId="{89F9DA68-3138-4F21-9BAE-29633B2D5154}" srcOrd="6" destOrd="0" presId="urn:microsoft.com/office/officeart/2005/8/layout/cycle2"/>
    <dgm:cxn modelId="{7A819898-01AB-40EF-92B6-8B1F055E0DB9}" type="presParOf" srcId="{48450593-E95F-476C-A6AA-C72865D9880F}" destId="{BBAC7BA2-51F0-4535-8FEB-3566E732A5EF}" srcOrd="7" destOrd="0" presId="urn:microsoft.com/office/officeart/2005/8/layout/cycle2"/>
    <dgm:cxn modelId="{334E152B-4015-4960-A48E-B2B21F770F62}" type="presParOf" srcId="{BBAC7BA2-51F0-4535-8FEB-3566E732A5EF}" destId="{8E12DDDA-2641-4EB7-94CE-8CC9BA970CC1}" srcOrd="0" destOrd="0" presId="urn:microsoft.com/office/officeart/2005/8/layout/cycle2"/>
    <dgm:cxn modelId="{8BBB19FD-8148-4EE0-82CA-2CBB212BBFB3}" type="presParOf" srcId="{48450593-E95F-476C-A6AA-C72865D9880F}" destId="{748A4932-4442-46E2-964F-958AA02EB0B3}" srcOrd="8" destOrd="0" presId="urn:microsoft.com/office/officeart/2005/8/layout/cycle2"/>
    <dgm:cxn modelId="{62F8AB89-06E4-48E2-AC5C-8522E6932A85}" type="presParOf" srcId="{48450593-E95F-476C-A6AA-C72865D9880F}" destId="{9600370C-EF73-494F-902E-DB32F2794218}" srcOrd="9" destOrd="0" presId="urn:microsoft.com/office/officeart/2005/8/layout/cycle2"/>
    <dgm:cxn modelId="{F76F61AB-CCDE-4276-8FAE-08DD810985BC}" type="presParOf" srcId="{9600370C-EF73-494F-902E-DB32F2794218}" destId="{045D642E-C51D-4F1E-B9D2-20E9F5293F79}" srcOrd="0" destOrd="0" presId="urn:microsoft.com/office/officeart/2005/8/layout/cycle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6305FD-7802-4643-93CF-80E1AF8D4A12}"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3E746D1F-8ED5-4D75-A3CE-258BF6D1788D}">
      <dgm:prSet phldrT="[Text]" custT="1"/>
      <dgm:spPr/>
      <dgm:t>
        <a:bodyPr/>
        <a:lstStyle/>
        <a:p>
          <a:r>
            <a:rPr lang="en-US" sz="2400" dirty="0" smtClean="0"/>
            <a:t>Positive Impact</a:t>
          </a:r>
          <a:endParaRPr lang="en-US" sz="2400" dirty="0"/>
        </a:p>
      </dgm:t>
    </dgm:pt>
    <dgm:pt modelId="{1441A4AF-81F0-4A04-8A7A-4863911A4599}" type="parTrans" cxnId="{A70E5142-0DA9-4E18-B04E-1BD3D9DC5F9F}">
      <dgm:prSet/>
      <dgm:spPr/>
      <dgm:t>
        <a:bodyPr/>
        <a:lstStyle/>
        <a:p>
          <a:endParaRPr lang="en-US"/>
        </a:p>
      </dgm:t>
    </dgm:pt>
    <dgm:pt modelId="{1CF08E1C-6A50-43C3-81BB-86CE37BBBF82}" type="sibTrans" cxnId="{A70E5142-0DA9-4E18-B04E-1BD3D9DC5F9F}">
      <dgm:prSet/>
      <dgm:spPr/>
      <dgm:t>
        <a:bodyPr/>
        <a:lstStyle/>
        <a:p>
          <a:endParaRPr lang="en-US"/>
        </a:p>
      </dgm:t>
    </dgm:pt>
    <dgm:pt modelId="{9F804083-D37D-4ACD-8817-BFC1396A1500}">
      <dgm:prSet phldrT="[Text]" custT="1"/>
      <dgm:spPr/>
      <dgm:t>
        <a:bodyPr/>
        <a:lstStyle/>
        <a:p>
          <a:pPr algn="just"/>
          <a:r>
            <a:rPr lang="en-US" sz="2400" b="0" i="0" dirty="0" smtClean="0"/>
            <a:t>Scholars believe that regionalism plays important role in building of the nation, if the demands of the regions are  accommodated by the political system of the country.</a:t>
          </a:r>
          <a:r>
            <a:rPr lang="en-US" sz="2400" dirty="0" smtClean="0"/>
            <a:t/>
          </a:r>
          <a:br>
            <a:rPr lang="en-US" sz="2400" dirty="0" smtClean="0"/>
          </a:br>
          <a:endParaRPr lang="en-US" sz="2400" dirty="0"/>
        </a:p>
      </dgm:t>
    </dgm:pt>
    <dgm:pt modelId="{9726217B-9AB0-44C5-846E-E05BBE95834B}" type="parTrans" cxnId="{93FDBC22-5C7C-48A3-A08A-F5417816D2CB}">
      <dgm:prSet/>
      <dgm:spPr/>
      <dgm:t>
        <a:bodyPr/>
        <a:lstStyle/>
        <a:p>
          <a:endParaRPr lang="en-US"/>
        </a:p>
      </dgm:t>
    </dgm:pt>
    <dgm:pt modelId="{7C432478-5D08-4C21-B50B-41401CB0A0ED}" type="sibTrans" cxnId="{93FDBC22-5C7C-48A3-A08A-F5417816D2CB}">
      <dgm:prSet/>
      <dgm:spPr/>
      <dgm:t>
        <a:bodyPr/>
        <a:lstStyle/>
        <a:p>
          <a:endParaRPr lang="en-US"/>
        </a:p>
      </dgm:t>
    </dgm:pt>
    <dgm:pt modelId="{4DCD029D-0654-4320-B161-EC55353F3BB8}">
      <dgm:prSet phldrT="[Text]" phldr="1"/>
      <dgm:spPr/>
      <dgm:t>
        <a:bodyPr/>
        <a:lstStyle/>
        <a:p>
          <a:pPr algn="l"/>
          <a:endParaRPr lang="en-US" sz="5500" dirty="0"/>
        </a:p>
      </dgm:t>
    </dgm:pt>
    <dgm:pt modelId="{9F76239C-270D-4124-8009-711A34BF0B9C}" type="parTrans" cxnId="{7FC63448-24AD-4831-BE7A-B051938D4B7B}">
      <dgm:prSet/>
      <dgm:spPr/>
      <dgm:t>
        <a:bodyPr/>
        <a:lstStyle/>
        <a:p>
          <a:endParaRPr lang="en-US"/>
        </a:p>
      </dgm:t>
    </dgm:pt>
    <dgm:pt modelId="{E6D67560-B8EA-4C7D-B26D-C5085C9DEAC4}" type="sibTrans" cxnId="{7FC63448-24AD-4831-BE7A-B051938D4B7B}">
      <dgm:prSet/>
      <dgm:spPr/>
      <dgm:t>
        <a:bodyPr/>
        <a:lstStyle/>
        <a:p>
          <a:endParaRPr lang="en-US"/>
        </a:p>
      </dgm:t>
    </dgm:pt>
    <dgm:pt modelId="{24471566-2F9C-4A38-9733-D5D72CD7796D}">
      <dgm:prSet phldrT="[Text]" custT="1"/>
      <dgm:spPr/>
      <dgm:t>
        <a:bodyPr/>
        <a:lstStyle/>
        <a:p>
          <a:r>
            <a:rPr lang="en-US" sz="2400" dirty="0" smtClean="0"/>
            <a:t>Negative Impact:</a:t>
          </a:r>
          <a:endParaRPr lang="en-US" sz="2400" dirty="0"/>
        </a:p>
      </dgm:t>
    </dgm:pt>
    <dgm:pt modelId="{BC24B9D5-D34D-494E-A8EC-972ED9E05D15}" type="parTrans" cxnId="{9A7DD560-AFCF-420A-BB46-A2670CF90840}">
      <dgm:prSet/>
      <dgm:spPr/>
      <dgm:t>
        <a:bodyPr/>
        <a:lstStyle/>
        <a:p>
          <a:endParaRPr lang="en-US"/>
        </a:p>
      </dgm:t>
    </dgm:pt>
    <dgm:pt modelId="{A3B0BFA7-9574-4AE3-8F0F-FACA2734BA64}" type="sibTrans" cxnId="{9A7DD560-AFCF-420A-BB46-A2670CF90840}">
      <dgm:prSet/>
      <dgm:spPr/>
      <dgm:t>
        <a:bodyPr/>
        <a:lstStyle/>
        <a:p>
          <a:endParaRPr lang="en-US"/>
        </a:p>
      </dgm:t>
    </dgm:pt>
    <dgm:pt modelId="{1DD9E412-AF0F-42ED-BCCE-E3B474D85BB8}">
      <dgm:prSet phldrT="[Text]" custT="1"/>
      <dgm:spPr/>
      <dgm:t>
        <a:bodyPr/>
        <a:lstStyle/>
        <a:p>
          <a:pPr algn="just"/>
          <a:r>
            <a:rPr lang="en-US" sz="2800" b="0" i="0" dirty="0" smtClean="0"/>
            <a:t>Regionalism is often seen as a serious threat to the</a:t>
          </a:r>
          <a:br>
            <a:rPr lang="en-US" sz="2800" b="0" i="0" dirty="0" smtClean="0"/>
          </a:br>
          <a:r>
            <a:rPr lang="en-US" sz="2800" b="0" i="0" dirty="0" smtClean="0"/>
            <a:t>development, progress and unity of the nation.</a:t>
          </a:r>
          <a:endParaRPr lang="en-US" sz="2800" dirty="0"/>
        </a:p>
      </dgm:t>
    </dgm:pt>
    <dgm:pt modelId="{02DFB2C6-1BA4-44FF-B7AA-015F4643A9CA}" type="parTrans" cxnId="{ED9F70D1-621A-4692-83E1-FCAEBD88C84B}">
      <dgm:prSet/>
      <dgm:spPr/>
      <dgm:t>
        <a:bodyPr/>
        <a:lstStyle/>
        <a:p>
          <a:endParaRPr lang="en-US"/>
        </a:p>
      </dgm:t>
    </dgm:pt>
    <dgm:pt modelId="{59FDBB92-E311-45DC-A029-2455B33259FA}" type="sibTrans" cxnId="{ED9F70D1-621A-4692-83E1-FCAEBD88C84B}">
      <dgm:prSet/>
      <dgm:spPr/>
      <dgm:t>
        <a:bodyPr/>
        <a:lstStyle/>
        <a:p>
          <a:endParaRPr lang="en-US"/>
        </a:p>
      </dgm:t>
    </dgm:pt>
    <dgm:pt modelId="{348485BE-EE9B-459D-9FDB-6F5726249A0A}" type="pres">
      <dgm:prSet presAssocID="{A56305FD-7802-4643-93CF-80E1AF8D4A12}" presName="Name0" presStyleCnt="0">
        <dgm:presLayoutVars>
          <dgm:dir/>
          <dgm:animLvl val="lvl"/>
          <dgm:resizeHandles/>
        </dgm:presLayoutVars>
      </dgm:prSet>
      <dgm:spPr/>
      <dgm:t>
        <a:bodyPr/>
        <a:lstStyle/>
        <a:p>
          <a:endParaRPr lang="en-US"/>
        </a:p>
      </dgm:t>
    </dgm:pt>
    <dgm:pt modelId="{C6B14E6E-8AC5-449D-9054-A2AFCB27C75B}" type="pres">
      <dgm:prSet presAssocID="{3E746D1F-8ED5-4D75-A3CE-258BF6D1788D}" presName="linNode" presStyleCnt="0"/>
      <dgm:spPr/>
    </dgm:pt>
    <dgm:pt modelId="{1BDB2C54-1FD2-491E-B2F1-9B95763248B9}" type="pres">
      <dgm:prSet presAssocID="{3E746D1F-8ED5-4D75-A3CE-258BF6D1788D}" presName="parentShp" presStyleLbl="node1" presStyleIdx="0" presStyleCnt="2">
        <dgm:presLayoutVars>
          <dgm:bulletEnabled val="1"/>
        </dgm:presLayoutVars>
      </dgm:prSet>
      <dgm:spPr/>
      <dgm:t>
        <a:bodyPr/>
        <a:lstStyle/>
        <a:p>
          <a:endParaRPr lang="en-US"/>
        </a:p>
      </dgm:t>
    </dgm:pt>
    <dgm:pt modelId="{F9E0A4D3-AAE4-42B6-B208-3C872AFFE98F}" type="pres">
      <dgm:prSet presAssocID="{3E746D1F-8ED5-4D75-A3CE-258BF6D1788D}" presName="childShp" presStyleLbl="bgAccFollowNode1" presStyleIdx="0" presStyleCnt="2" custScaleY="124003">
        <dgm:presLayoutVars>
          <dgm:bulletEnabled val="1"/>
        </dgm:presLayoutVars>
      </dgm:prSet>
      <dgm:spPr/>
      <dgm:t>
        <a:bodyPr/>
        <a:lstStyle/>
        <a:p>
          <a:endParaRPr lang="en-US"/>
        </a:p>
      </dgm:t>
    </dgm:pt>
    <dgm:pt modelId="{FAB27476-B3CB-4BBB-9801-6BFD5386EA51}" type="pres">
      <dgm:prSet presAssocID="{1CF08E1C-6A50-43C3-81BB-86CE37BBBF82}" presName="spacing" presStyleCnt="0"/>
      <dgm:spPr/>
    </dgm:pt>
    <dgm:pt modelId="{569F7D7E-418A-425B-B269-5157D63D5181}" type="pres">
      <dgm:prSet presAssocID="{24471566-2F9C-4A38-9733-D5D72CD7796D}" presName="linNode" presStyleCnt="0"/>
      <dgm:spPr/>
    </dgm:pt>
    <dgm:pt modelId="{138BD222-9BAE-4D29-B795-9D8552E4AE21}" type="pres">
      <dgm:prSet presAssocID="{24471566-2F9C-4A38-9733-D5D72CD7796D}" presName="parentShp" presStyleLbl="node1" presStyleIdx="1" presStyleCnt="2">
        <dgm:presLayoutVars>
          <dgm:bulletEnabled val="1"/>
        </dgm:presLayoutVars>
      </dgm:prSet>
      <dgm:spPr/>
      <dgm:t>
        <a:bodyPr/>
        <a:lstStyle/>
        <a:p>
          <a:endParaRPr lang="en-US"/>
        </a:p>
      </dgm:t>
    </dgm:pt>
    <dgm:pt modelId="{DF324455-5D5F-4D02-AEA1-E8679AB5AF44}" type="pres">
      <dgm:prSet presAssocID="{24471566-2F9C-4A38-9733-D5D72CD7796D}" presName="childShp" presStyleLbl="bgAccFollowNode1" presStyleIdx="1" presStyleCnt="2">
        <dgm:presLayoutVars>
          <dgm:bulletEnabled val="1"/>
        </dgm:presLayoutVars>
      </dgm:prSet>
      <dgm:spPr/>
      <dgm:t>
        <a:bodyPr/>
        <a:lstStyle/>
        <a:p>
          <a:endParaRPr lang="en-US"/>
        </a:p>
      </dgm:t>
    </dgm:pt>
  </dgm:ptLst>
  <dgm:cxnLst>
    <dgm:cxn modelId="{7D138FA6-57D6-4EE3-BAF1-FDDC72621BEA}" type="presOf" srcId="{3E746D1F-8ED5-4D75-A3CE-258BF6D1788D}" destId="{1BDB2C54-1FD2-491E-B2F1-9B95763248B9}" srcOrd="0" destOrd="0" presId="urn:microsoft.com/office/officeart/2005/8/layout/vList6"/>
    <dgm:cxn modelId="{ED9F70D1-621A-4692-83E1-FCAEBD88C84B}" srcId="{24471566-2F9C-4A38-9733-D5D72CD7796D}" destId="{1DD9E412-AF0F-42ED-BCCE-E3B474D85BB8}" srcOrd="0" destOrd="0" parTransId="{02DFB2C6-1BA4-44FF-B7AA-015F4643A9CA}" sibTransId="{59FDBB92-E311-45DC-A029-2455B33259FA}"/>
    <dgm:cxn modelId="{C9D37D95-E2E1-42A0-8375-2D5A0D4D7D28}" type="presOf" srcId="{1DD9E412-AF0F-42ED-BCCE-E3B474D85BB8}" destId="{DF324455-5D5F-4D02-AEA1-E8679AB5AF44}" srcOrd="0" destOrd="0" presId="urn:microsoft.com/office/officeart/2005/8/layout/vList6"/>
    <dgm:cxn modelId="{A4A23F8F-D56A-4DE3-B093-2A12E0495D37}" type="presOf" srcId="{9F804083-D37D-4ACD-8817-BFC1396A1500}" destId="{F9E0A4D3-AAE4-42B6-B208-3C872AFFE98F}" srcOrd="0" destOrd="0" presId="urn:microsoft.com/office/officeart/2005/8/layout/vList6"/>
    <dgm:cxn modelId="{39317A7B-A1F5-4D27-ABCA-3264EB36FA80}" type="presOf" srcId="{4DCD029D-0654-4320-B161-EC55353F3BB8}" destId="{F9E0A4D3-AAE4-42B6-B208-3C872AFFE98F}" srcOrd="0" destOrd="1" presId="urn:microsoft.com/office/officeart/2005/8/layout/vList6"/>
    <dgm:cxn modelId="{7FC63448-24AD-4831-BE7A-B051938D4B7B}" srcId="{3E746D1F-8ED5-4D75-A3CE-258BF6D1788D}" destId="{4DCD029D-0654-4320-B161-EC55353F3BB8}" srcOrd="1" destOrd="0" parTransId="{9F76239C-270D-4124-8009-711A34BF0B9C}" sibTransId="{E6D67560-B8EA-4C7D-B26D-C5085C9DEAC4}"/>
    <dgm:cxn modelId="{431EEE47-43B4-45E4-A003-942FF60ACBCD}" type="presOf" srcId="{24471566-2F9C-4A38-9733-D5D72CD7796D}" destId="{138BD222-9BAE-4D29-B795-9D8552E4AE21}" srcOrd="0" destOrd="0" presId="urn:microsoft.com/office/officeart/2005/8/layout/vList6"/>
    <dgm:cxn modelId="{93FDBC22-5C7C-48A3-A08A-F5417816D2CB}" srcId="{3E746D1F-8ED5-4D75-A3CE-258BF6D1788D}" destId="{9F804083-D37D-4ACD-8817-BFC1396A1500}" srcOrd="0" destOrd="0" parTransId="{9726217B-9AB0-44C5-846E-E05BBE95834B}" sibTransId="{7C432478-5D08-4C21-B50B-41401CB0A0ED}"/>
    <dgm:cxn modelId="{2B352E7C-6C02-4A55-8D50-113E136DF9C6}" type="presOf" srcId="{A56305FD-7802-4643-93CF-80E1AF8D4A12}" destId="{348485BE-EE9B-459D-9FDB-6F5726249A0A}" srcOrd="0" destOrd="0" presId="urn:microsoft.com/office/officeart/2005/8/layout/vList6"/>
    <dgm:cxn modelId="{9A7DD560-AFCF-420A-BB46-A2670CF90840}" srcId="{A56305FD-7802-4643-93CF-80E1AF8D4A12}" destId="{24471566-2F9C-4A38-9733-D5D72CD7796D}" srcOrd="1" destOrd="0" parTransId="{BC24B9D5-D34D-494E-A8EC-972ED9E05D15}" sibTransId="{A3B0BFA7-9574-4AE3-8F0F-FACA2734BA64}"/>
    <dgm:cxn modelId="{A70E5142-0DA9-4E18-B04E-1BD3D9DC5F9F}" srcId="{A56305FD-7802-4643-93CF-80E1AF8D4A12}" destId="{3E746D1F-8ED5-4D75-A3CE-258BF6D1788D}" srcOrd="0" destOrd="0" parTransId="{1441A4AF-81F0-4A04-8A7A-4863911A4599}" sibTransId="{1CF08E1C-6A50-43C3-81BB-86CE37BBBF82}"/>
    <dgm:cxn modelId="{BF5A726B-98EA-4648-9D36-3C61AC16B79F}" type="presParOf" srcId="{348485BE-EE9B-459D-9FDB-6F5726249A0A}" destId="{C6B14E6E-8AC5-449D-9054-A2AFCB27C75B}" srcOrd="0" destOrd="0" presId="urn:microsoft.com/office/officeart/2005/8/layout/vList6"/>
    <dgm:cxn modelId="{41C8072F-CB77-41F8-9F4B-A7E64A15FF57}" type="presParOf" srcId="{C6B14E6E-8AC5-449D-9054-A2AFCB27C75B}" destId="{1BDB2C54-1FD2-491E-B2F1-9B95763248B9}" srcOrd="0" destOrd="0" presId="urn:microsoft.com/office/officeart/2005/8/layout/vList6"/>
    <dgm:cxn modelId="{74F7B3D2-A9CC-4C4A-A945-7CD673DA460E}" type="presParOf" srcId="{C6B14E6E-8AC5-449D-9054-A2AFCB27C75B}" destId="{F9E0A4D3-AAE4-42B6-B208-3C872AFFE98F}" srcOrd="1" destOrd="0" presId="urn:microsoft.com/office/officeart/2005/8/layout/vList6"/>
    <dgm:cxn modelId="{C1E71A3C-0D70-4694-B069-5BF0840AFBED}" type="presParOf" srcId="{348485BE-EE9B-459D-9FDB-6F5726249A0A}" destId="{FAB27476-B3CB-4BBB-9801-6BFD5386EA51}" srcOrd="1" destOrd="0" presId="urn:microsoft.com/office/officeart/2005/8/layout/vList6"/>
    <dgm:cxn modelId="{0D2A1731-F299-405F-95A2-73FDBBD44AC9}" type="presParOf" srcId="{348485BE-EE9B-459D-9FDB-6F5726249A0A}" destId="{569F7D7E-418A-425B-B269-5157D63D5181}" srcOrd="2" destOrd="0" presId="urn:microsoft.com/office/officeart/2005/8/layout/vList6"/>
    <dgm:cxn modelId="{6E4EF309-523B-4FC4-9CBD-901FECED09AF}" type="presParOf" srcId="{569F7D7E-418A-425B-B269-5157D63D5181}" destId="{138BD222-9BAE-4D29-B795-9D8552E4AE21}" srcOrd="0" destOrd="0" presId="urn:microsoft.com/office/officeart/2005/8/layout/vList6"/>
    <dgm:cxn modelId="{FBCBE9B6-2BDC-4AA9-88B2-46B1FCE6F7F0}" type="presParOf" srcId="{569F7D7E-418A-425B-B269-5157D63D5181}" destId="{DF324455-5D5F-4D02-AEA1-E8679AB5AF44}"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D00689-D434-416B-AA15-51DFD1E934B1}"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E5EC110E-6669-4584-9F00-346691D6E40C}">
      <dgm:prSet phldrT="[Text]" custT="1"/>
      <dgm:spPr/>
      <dgm:t>
        <a:bodyPr/>
        <a:lstStyle/>
        <a:p>
          <a:r>
            <a:rPr lang="en-US" sz="1800" b="0" i="0" dirty="0" smtClean="0"/>
            <a:t>Doing away with regional imbalance</a:t>
          </a:r>
          <a:r>
            <a:rPr lang="en-US" sz="1800" dirty="0" smtClean="0"/>
            <a:t/>
          </a:r>
          <a:br>
            <a:rPr lang="en-US" sz="1800" dirty="0" smtClean="0"/>
          </a:br>
          <a:endParaRPr lang="en-US" sz="1800" dirty="0"/>
        </a:p>
      </dgm:t>
    </dgm:pt>
    <dgm:pt modelId="{C00894E2-C62D-4FBB-9ADC-61364D980B88}" type="parTrans" cxnId="{55829C02-1116-4800-A630-15E6D550B8A4}">
      <dgm:prSet/>
      <dgm:spPr/>
      <dgm:t>
        <a:bodyPr/>
        <a:lstStyle/>
        <a:p>
          <a:endParaRPr lang="en-US"/>
        </a:p>
      </dgm:t>
    </dgm:pt>
    <dgm:pt modelId="{1A20FC55-E565-4F1E-8C03-CE27E09829A9}" type="sibTrans" cxnId="{55829C02-1116-4800-A630-15E6D550B8A4}">
      <dgm:prSet/>
      <dgm:spPr/>
      <dgm:t>
        <a:bodyPr/>
        <a:lstStyle/>
        <a:p>
          <a:endParaRPr lang="en-US"/>
        </a:p>
      </dgm:t>
    </dgm:pt>
    <dgm:pt modelId="{0C2EA287-0312-407F-8BFA-3561C4B7DDAC}">
      <dgm:prSet phldrT="[Text]" custT="1"/>
      <dgm:spPr/>
      <dgm:t>
        <a:bodyPr/>
        <a:lstStyle/>
        <a:p>
          <a:r>
            <a:rPr lang="en-US" sz="2000" b="0" i="0" dirty="0" smtClean="0"/>
            <a:t>Developed means of transport and communication</a:t>
          </a:r>
          <a:r>
            <a:rPr lang="en-US" sz="2000" dirty="0" smtClean="0"/>
            <a:t/>
          </a:r>
          <a:br>
            <a:rPr lang="en-US" sz="2000" dirty="0" smtClean="0"/>
          </a:br>
          <a:endParaRPr lang="en-US" sz="2000" dirty="0"/>
        </a:p>
      </dgm:t>
    </dgm:pt>
    <dgm:pt modelId="{7C1A42FE-5FD4-4C14-8354-6A6BCC28F8A1}" type="parTrans" cxnId="{ABBC95C0-2A4B-49D1-8837-74EA40112CDD}">
      <dgm:prSet/>
      <dgm:spPr/>
      <dgm:t>
        <a:bodyPr/>
        <a:lstStyle/>
        <a:p>
          <a:endParaRPr lang="en-US"/>
        </a:p>
      </dgm:t>
    </dgm:pt>
    <dgm:pt modelId="{04B7221F-D94B-4B7F-945E-2444A2D5B9B2}" type="sibTrans" cxnId="{ABBC95C0-2A4B-49D1-8837-74EA40112CDD}">
      <dgm:prSet/>
      <dgm:spPr/>
      <dgm:t>
        <a:bodyPr/>
        <a:lstStyle/>
        <a:p>
          <a:endParaRPr lang="en-US"/>
        </a:p>
      </dgm:t>
    </dgm:pt>
    <dgm:pt modelId="{F9387F07-F5D0-4BE4-9D5C-10B3A3A857CD}">
      <dgm:prSet phldrT="[Text]" custT="1"/>
      <dgm:spPr/>
      <dgm:t>
        <a:bodyPr/>
        <a:lstStyle/>
        <a:p>
          <a:r>
            <a:rPr lang="en-US" sz="2000" b="0" i="0" dirty="0" smtClean="0"/>
            <a:t>Check on regional political parties</a:t>
          </a:r>
          <a:r>
            <a:rPr lang="en-US" sz="2000" dirty="0" smtClean="0"/>
            <a:t/>
          </a:r>
          <a:br>
            <a:rPr lang="en-US" sz="2000" dirty="0" smtClean="0"/>
          </a:br>
          <a:endParaRPr lang="en-US" sz="2000" dirty="0"/>
        </a:p>
      </dgm:t>
    </dgm:pt>
    <dgm:pt modelId="{827A0EE5-0D38-4A47-936E-EA1233A687E9}" type="parTrans" cxnId="{AA143AC5-F11C-42BC-A74B-520FFAD735CB}">
      <dgm:prSet/>
      <dgm:spPr/>
      <dgm:t>
        <a:bodyPr/>
        <a:lstStyle/>
        <a:p>
          <a:endParaRPr lang="en-US"/>
        </a:p>
      </dgm:t>
    </dgm:pt>
    <dgm:pt modelId="{5D6D729C-DBF9-43B4-B94C-C7088C4785B7}" type="sibTrans" cxnId="{AA143AC5-F11C-42BC-A74B-520FFAD735CB}">
      <dgm:prSet/>
      <dgm:spPr/>
      <dgm:t>
        <a:bodyPr/>
        <a:lstStyle/>
        <a:p>
          <a:endParaRPr lang="en-US"/>
        </a:p>
      </dgm:t>
    </dgm:pt>
    <dgm:pt modelId="{9169F213-1B07-4526-ABDD-C4E6AED6D39D}">
      <dgm:prSet phldrT="[Text]" custT="1"/>
      <dgm:spPr/>
      <dgm:t>
        <a:bodyPr/>
        <a:lstStyle/>
        <a:p>
          <a:r>
            <a:rPr lang="en-US" sz="2000" b="0" i="0" dirty="0" smtClean="0"/>
            <a:t>Top priority to the economic development of deprived</a:t>
          </a:r>
          <a:br>
            <a:rPr lang="en-US" sz="2000" b="0" i="0" dirty="0" smtClean="0"/>
          </a:br>
          <a:r>
            <a:rPr lang="en-US" sz="2000" b="0" i="0" dirty="0" smtClean="0"/>
            <a:t>zones</a:t>
          </a:r>
          <a:r>
            <a:rPr lang="en-US" sz="2000" dirty="0" smtClean="0"/>
            <a:t/>
          </a:r>
          <a:br>
            <a:rPr lang="en-US" sz="2000" dirty="0" smtClean="0"/>
          </a:br>
          <a:endParaRPr lang="en-US" sz="2000" dirty="0"/>
        </a:p>
      </dgm:t>
    </dgm:pt>
    <dgm:pt modelId="{780243EA-CD40-4877-9E55-274C0A8B9BB6}" type="parTrans" cxnId="{5F436D2E-2063-4A7B-A5E0-6C9405FBF2E1}">
      <dgm:prSet/>
      <dgm:spPr/>
      <dgm:t>
        <a:bodyPr/>
        <a:lstStyle/>
        <a:p>
          <a:endParaRPr lang="en-US"/>
        </a:p>
      </dgm:t>
    </dgm:pt>
    <dgm:pt modelId="{03086E02-E3E1-47B8-A5DC-B5E035E90448}" type="sibTrans" cxnId="{5F436D2E-2063-4A7B-A5E0-6C9405FBF2E1}">
      <dgm:prSet/>
      <dgm:spPr/>
      <dgm:t>
        <a:bodyPr/>
        <a:lstStyle/>
        <a:p>
          <a:endParaRPr lang="en-US"/>
        </a:p>
      </dgm:t>
    </dgm:pt>
    <dgm:pt modelId="{541AF038-7DC5-4AF1-A5A5-A06E7BEC2522}">
      <dgm:prSet phldrT="[Text]" custT="1"/>
      <dgm:spPr/>
      <dgm:t>
        <a:bodyPr/>
        <a:lstStyle/>
        <a:p>
          <a:r>
            <a:rPr lang="en-US" sz="1400" b="0" i="0" dirty="0" smtClean="0"/>
            <a:t>Proper education</a:t>
          </a:r>
          <a:r>
            <a:rPr lang="en-US" sz="1400" dirty="0" smtClean="0"/>
            <a:t/>
          </a:r>
          <a:br>
            <a:rPr lang="en-US" sz="1400" dirty="0" smtClean="0"/>
          </a:br>
          <a:endParaRPr lang="en-US" sz="1400" dirty="0"/>
        </a:p>
      </dgm:t>
    </dgm:pt>
    <dgm:pt modelId="{43FDF0C4-41BB-4C9B-9BBB-6EC84FEE8B39}" type="parTrans" cxnId="{E8BDEB29-E999-4D65-83AB-4AAC8CAD68A7}">
      <dgm:prSet/>
      <dgm:spPr/>
      <dgm:t>
        <a:bodyPr/>
        <a:lstStyle/>
        <a:p>
          <a:endParaRPr lang="en-US"/>
        </a:p>
      </dgm:t>
    </dgm:pt>
    <dgm:pt modelId="{47BC81E6-7528-4F5B-8614-FF01533E3B16}" type="sibTrans" cxnId="{E8BDEB29-E999-4D65-83AB-4AAC8CAD68A7}">
      <dgm:prSet/>
      <dgm:spPr/>
      <dgm:t>
        <a:bodyPr/>
        <a:lstStyle/>
        <a:p>
          <a:endParaRPr lang="en-US"/>
        </a:p>
      </dgm:t>
    </dgm:pt>
    <dgm:pt modelId="{300CFA39-82A8-4126-A633-9D391258969D}" type="pres">
      <dgm:prSet presAssocID="{41D00689-D434-416B-AA15-51DFD1E934B1}" presName="Name0" presStyleCnt="0">
        <dgm:presLayoutVars>
          <dgm:dir/>
          <dgm:resizeHandles/>
        </dgm:presLayoutVars>
      </dgm:prSet>
      <dgm:spPr/>
      <dgm:t>
        <a:bodyPr/>
        <a:lstStyle/>
        <a:p>
          <a:endParaRPr lang="en-US"/>
        </a:p>
      </dgm:t>
    </dgm:pt>
    <dgm:pt modelId="{336A811B-EB53-474E-8723-A23DF9941217}" type="pres">
      <dgm:prSet presAssocID="{E5EC110E-6669-4584-9F00-346691D6E40C}" presName="compNode" presStyleCnt="0"/>
      <dgm:spPr/>
    </dgm:pt>
    <dgm:pt modelId="{FEC31A12-FBD5-499A-A783-C960FB824B83}" type="pres">
      <dgm:prSet presAssocID="{E5EC110E-6669-4584-9F00-346691D6E40C}" presName="dummyConnPt" presStyleCnt="0"/>
      <dgm:spPr/>
    </dgm:pt>
    <dgm:pt modelId="{616F4D6C-19CA-4DAB-83AB-7CAF70C7C32F}" type="pres">
      <dgm:prSet presAssocID="{E5EC110E-6669-4584-9F00-346691D6E40C}" presName="node" presStyleLbl="node1" presStyleIdx="0" presStyleCnt="5" custLinFactNeighborX="-2143" custLinFactNeighborY="15456">
        <dgm:presLayoutVars>
          <dgm:bulletEnabled val="1"/>
        </dgm:presLayoutVars>
      </dgm:prSet>
      <dgm:spPr/>
      <dgm:t>
        <a:bodyPr/>
        <a:lstStyle/>
        <a:p>
          <a:endParaRPr lang="en-US"/>
        </a:p>
      </dgm:t>
    </dgm:pt>
    <dgm:pt modelId="{37838F6A-72FD-43D0-B56C-E703E6EE094D}" type="pres">
      <dgm:prSet presAssocID="{1A20FC55-E565-4F1E-8C03-CE27E09829A9}" presName="sibTrans" presStyleLbl="bgSibTrans2D1" presStyleIdx="0" presStyleCnt="4"/>
      <dgm:spPr/>
      <dgm:t>
        <a:bodyPr/>
        <a:lstStyle/>
        <a:p>
          <a:endParaRPr lang="en-US"/>
        </a:p>
      </dgm:t>
    </dgm:pt>
    <dgm:pt modelId="{44A30E90-234F-40B8-A2F2-D987785F6268}" type="pres">
      <dgm:prSet presAssocID="{0C2EA287-0312-407F-8BFA-3561C4B7DDAC}" presName="compNode" presStyleCnt="0"/>
      <dgm:spPr/>
    </dgm:pt>
    <dgm:pt modelId="{38DFB184-B411-4B3F-8CA9-6E52EFC0FBCC}" type="pres">
      <dgm:prSet presAssocID="{0C2EA287-0312-407F-8BFA-3561C4B7DDAC}" presName="dummyConnPt" presStyleCnt="0"/>
      <dgm:spPr/>
    </dgm:pt>
    <dgm:pt modelId="{11E812ED-4DD0-426A-8BFC-5DAD2D9C7E14}" type="pres">
      <dgm:prSet presAssocID="{0C2EA287-0312-407F-8BFA-3561C4B7DDAC}" presName="node" presStyleLbl="node1" presStyleIdx="1" presStyleCnt="5" custScaleY="172412">
        <dgm:presLayoutVars>
          <dgm:bulletEnabled val="1"/>
        </dgm:presLayoutVars>
      </dgm:prSet>
      <dgm:spPr/>
      <dgm:t>
        <a:bodyPr/>
        <a:lstStyle/>
        <a:p>
          <a:endParaRPr lang="en-US"/>
        </a:p>
      </dgm:t>
    </dgm:pt>
    <dgm:pt modelId="{0500C902-1555-47B3-8EED-1F45272160B8}" type="pres">
      <dgm:prSet presAssocID="{04B7221F-D94B-4B7F-945E-2444A2D5B9B2}" presName="sibTrans" presStyleLbl="bgSibTrans2D1" presStyleIdx="1" presStyleCnt="4"/>
      <dgm:spPr/>
      <dgm:t>
        <a:bodyPr/>
        <a:lstStyle/>
        <a:p>
          <a:endParaRPr lang="en-US"/>
        </a:p>
      </dgm:t>
    </dgm:pt>
    <dgm:pt modelId="{14C7D149-5869-42D5-93AE-259912E97F10}" type="pres">
      <dgm:prSet presAssocID="{F9387F07-F5D0-4BE4-9D5C-10B3A3A857CD}" presName="compNode" presStyleCnt="0"/>
      <dgm:spPr/>
    </dgm:pt>
    <dgm:pt modelId="{E8A44B8F-B667-4D9C-AE8F-DEE4C8C5921A}" type="pres">
      <dgm:prSet presAssocID="{F9387F07-F5D0-4BE4-9D5C-10B3A3A857CD}" presName="dummyConnPt" presStyleCnt="0"/>
      <dgm:spPr/>
    </dgm:pt>
    <dgm:pt modelId="{37A9F0A2-860C-4EE9-886F-2F4203CE1037}" type="pres">
      <dgm:prSet presAssocID="{F9387F07-F5D0-4BE4-9D5C-10B3A3A857CD}" presName="node" presStyleLbl="node1" presStyleIdx="2" presStyleCnt="5" custScaleY="128221" custLinFactNeighborX="40" custLinFactNeighborY="13936">
        <dgm:presLayoutVars>
          <dgm:bulletEnabled val="1"/>
        </dgm:presLayoutVars>
      </dgm:prSet>
      <dgm:spPr/>
      <dgm:t>
        <a:bodyPr/>
        <a:lstStyle/>
        <a:p>
          <a:endParaRPr lang="en-US"/>
        </a:p>
      </dgm:t>
    </dgm:pt>
    <dgm:pt modelId="{CED7EE7B-AEC7-43CA-8334-A9779E58D712}" type="pres">
      <dgm:prSet presAssocID="{5D6D729C-DBF9-43B4-B94C-C7088C4785B7}" presName="sibTrans" presStyleLbl="bgSibTrans2D1" presStyleIdx="2" presStyleCnt="4"/>
      <dgm:spPr/>
      <dgm:t>
        <a:bodyPr/>
        <a:lstStyle/>
        <a:p>
          <a:endParaRPr lang="en-US"/>
        </a:p>
      </dgm:t>
    </dgm:pt>
    <dgm:pt modelId="{51A2E5BB-7EC8-48E0-8C7A-4F2209100D06}" type="pres">
      <dgm:prSet presAssocID="{9169F213-1B07-4526-ABDD-C4E6AED6D39D}" presName="compNode" presStyleCnt="0"/>
      <dgm:spPr/>
    </dgm:pt>
    <dgm:pt modelId="{D9179933-B806-444C-8832-6055CC5DBB56}" type="pres">
      <dgm:prSet presAssocID="{9169F213-1B07-4526-ABDD-C4E6AED6D39D}" presName="dummyConnPt" presStyleCnt="0"/>
      <dgm:spPr/>
    </dgm:pt>
    <dgm:pt modelId="{C1B9A1C4-A806-47FB-9B3D-1CC59CC74CE8}" type="pres">
      <dgm:prSet presAssocID="{9169F213-1B07-4526-ABDD-C4E6AED6D39D}" presName="node" presStyleLbl="node1" presStyleIdx="3" presStyleCnt="5" custScaleY="194128">
        <dgm:presLayoutVars>
          <dgm:bulletEnabled val="1"/>
        </dgm:presLayoutVars>
      </dgm:prSet>
      <dgm:spPr/>
      <dgm:t>
        <a:bodyPr/>
        <a:lstStyle/>
        <a:p>
          <a:endParaRPr lang="en-US"/>
        </a:p>
      </dgm:t>
    </dgm:pt>
    <dgm:pt modelId="{93556204-C226-4402-B7C5-87032B302699}" type="pres">
      <dgm:prSet presAssocID="{03086E02-E3E1-47B8-A5DC-B5E035E90448}" presName="sibTrans" presStyleLbl="bgSibTrans2D1" presStyleIdx="3" presStyleCnt="4"/>
      <dgm:spPr/>
      <dgm:t>
        <a:bodyPr/>
        <a:lstStyle/>
        <a:p>
          <a:endParaRPr lang="en-US"/>
        </a:p>
      </dgm:t>
    </dgm:pt>
    <dgm:pt modelId="{F9BC2C4D-9E52-49E7-8ED4-BF0784F96D28}" type="pres">
      <dgm:prSet presAssocID="{541AF038-7DC5-4AF1-A5A5-A06E7BEC2522}" presName="compNode" presStyleCnt="0"/>
      <dgm:spPr/>
    </dgm:pt>
    <dgm:pt modelId="{14786E67-93C8-4CA9-B021-F3FEF0F480F9}" type="pres">
      <dgm:prSet presAssocID="{541AF038-7DC5-4AF1-A5A5-A06E7BEC2522}" presName="dummyConnPt" presStyleCnt="0"/>
      <dgm:spPr/>
    </dgm:pt>
    <dgm:pt modelId="{B0353298-0FA6-47DA-9D97-BBF41248C0B9}" type="pres">
      <dgm:prSet presAssocID="{541AF038-7DC5-4AF1-A5A5-A06E7BEC2522}" presName="node" presStyleLbl="node1" presStyleIdx="4" presStyleCnt="5">
        <dgm:presLayoutVars>
          <dgm:bulletEnabled val="1"/>
        </dgm:presLayoutVars>
      </dgm:prSet>
      <dgm:spPr/>
      <dgm:t>
        <a:bodyPr/>
        <a:lstStyle/>
        <a:p>
          <a:endParaRPr lang="en-US"/>
        </a:p>
      </dgm:t>
    </dgm:pt>
  </dgm:ptLst>
  <dgm:cxnLst>
    <dgm:cxn modelId="{AA143AC5-F11C-42BC-A74B-520FFAD735CB}" srcId="{41D00689-D434-416B-AA15-51DFD1E934B1}" destId="{F9387F07-F5D0-4BE4-9D5C-10B3A3A857CD}" srcOrd="2" destOrd="0" parTransId="{827A0EE5-0D38-4A47-936E-EA1233A687E9}" sibTransId="{5D6D729C-DBF9-43B4-B94C-C7088C4785B7}"/>
    <dgm:cxn modelId="{7E8DA59E-DBA7-48CF-B22F-CB970E96E234}" type="presOf" srcId="{1A20FC55-E565-4F1E-8C03-CE27E09829A9}" destId="{37838F6A-72FD-43D0-B56C-E703E6EE094D}" srcOrd="0" destOrd="0" presId="urn:microsoft.com/office/officeart/2005/8/layout/bProcess4"/>
    <dgm:cxn modelId="{5597C211-20AB-4EBA-9872-E3CEE2F0A3C6}" type="presOf" srcId="{04B7221F-D94B-4B7F-945E-2444A2D5B9B2}" destId="{0500C902-1555-47B3-8EED-1F45272160B8}" srcOrd="0" destOrd="0" presId="urn:microsoft.com/office/officeart/2005/8/layout/bProcess4"/>
    <dgm:cxn modelId="{5F436D2E-2063-4A7B-A5E0-6C9405FBF2E1}" srcId="{41D00689-D434-416B-AA15-51DFD1E934B1}" destId="{9169F213-1B07-4526-ABDD-C4E6AED6D39D}" srcOrd="3" destOrd="0" parTransId="{780243EA-CD40-4877-9E55-274C0A8B9BB6}" sibTransId="{03086E02-E3E1-47B8-A5DC-B5E035E90448}"/>
    <dgm:cxn modelId="{73686905-2309-452F-ACC1-CEC2CB079757}" type="presOf" srcId="{E5EC110E-6669-4584-9F00-346691D6E40C}" destId="{616F4D6C-19CA-4DAB-83AB-7CAF70C7C32F}" srcOrd="0" destOrd="0" presId="urn:microsoft.com/office/officeart/2005/8/layout/bProcess4"/>
    <dgm:cxn modelId="{ABBC95C0-2A4B-49D1-8837-74EA40112CDD}" srcId="{41D00689-D434-416B-AA15-51DFD1E934B1}" destId="{0C2EA287-0312-407F-8BFA-3561C4B7DDAC}" srcOrd="1" destOrd="0" parTransId="{7C1A42FE-5FD4-4C14-8354-6A6BCC28F8A1}" sibTransId="{04B7221F-D94B-4B7F-945E-2444A2D5B9B2}"/>
    <dgm:cxn modelId="{30BB9676-2B36-4DDE-82CD-7DB3F4B0C2E5}" type="presOf" srcId="{9169F213-1B07-4526-ABDD-C4E6AED6D39D}" destId="{C1B9A1C4-A806-47FB-9B3D-1CC59CC74CE8}" srcOrd="0" destOrd="0" presId="urn:microsoft.com/office/officeart/2005/8/layout/bProcess4"/>
    <dgm:cxn modelId="{55829C02-1116-4800-A630-15E6D550B8A4}" srcId="{41D00689-D434-416B-AA15-51DFD1E934B1}" destId="{E5EC110E-6669-4584-9F00-346691D6E40C}" srcOrd="0" destOrd="0" parTransId="{C00894E2-C62D-4FBB-9ADC-61364D980B88}" sibTransId="{1A20FC55-E565-4F1E-8C03-CE27E09829A9}"/>
    <dgm:cxn modelId="{8483F921-64DD-40BD-83BD-10CFB3F915F4}" type="presOf" srcId="{03086E02-E3E1-47B8-A5DC-B5E035E90448}" destId="{93556204-C226-4402-B7C5-87032B302699}" srcOrd="0" destOrd="0" presId="urn:microsoft.com/office/officeart/2005/8/layout/bProcess4"/>
    <dgm:cxn modelId="{BC0E98F7-489C-4FCA-A07B-5E1C311059D9}" type="presOf" srcId="{0C2EA287-0312-407F-8BFA-3561C4B7DDAC}" destId="{11E812ED-4DD0-426A-8BFC-5DAD2D9C7E14}" srcOrd="0" destOrd="0" presId="urn:microsoft.com/office/officeart/2005/8/layout/bProcess4"/>
    <dgm:cxn modelId="{FDEDB87B-8CC2-4754-9CD3-580E4C73FD3F}" type="presOf" srcId="{41D00689-D434-416B-AA15-51DFD1E934B1}" destId="{300CFA39-82A8-4126-A633-9D391258969D}" srcOrd="0" destOrd="0" presId="urn:microsoft.com/office/officeart/2005/8/layout/bProcess4"/>
    <dgm:cxn modelId="{C064DB3F-54D7-4A5D-9DB5-424230DB3A1D}" type="presOf" srcId="{5D6D729C-DBF9-43B4-B94C-C7088C4785B7}" destId="{CED7EE7B-AEC7-43CA-8334-A9779E58D712}" srcOrd="0" destOrd="0" presId="urn:microsoft.com/office/officeart/2005/8/layout/bProcess4"/>
    <dgm:cxn modelId="{D21B6375-9512-4318-99AD-E3529EA2C4A4}" type="presOf" srcId="{F9387F07-F5D0-4BE4-9D5C-10B3A3A857CD}" destId="{37A9F0A2-860C-4EE9-886F-2F4203CE1037}" srcOrd="0" destOrd="0" presId="urn:microsoft.com/office/officeart/2005/8/layout/bProcess4"/>
    <dgm:cxn modelId="{09436252-0718-4FF1-A6B3-3AE8A3B7FEA1}" type="presOf" srcId="{541AF038-7DC5-4AF1-A5A5-A06E7BEC2522}" destId="{B0353298-0FA6-47DA-9D97-BBF41248C0B9}" srcOrd="0" destOrd="0" presId="urn:microsoft.com/office/officeart/2005/8/layout/bProcess4"/>
    <dgm:cxn modelId="{E8BDEB29-E999-4D65-83AB-4AAC8CAD68A7}" srcId="{41D00689-D434-416B-AA15-51DFD1E934B1}" destId="{541AF038-7DC5-4AF1-A5A5-A06E7BEC2522}" srcOrd="4" destOrd="0" parTransId="{43FDF0C4-41BB-4C9B-9BBB-6EC84FEE8B39}" sibTransId="{47BC81E6-7528-4F5B-8614-FF01533E3B16}"/>
    <dgm:cxn modelId="{034E2719-ECA6-4B17-9512-EF6CCF2DBAA4}" type="presParOf" srcId="{300CFA39-82A8-4126-A633-9D391258969D}" destId="{336A811B-EB53-474E-8723-A23DF9941217}" srcOrd="0" destOrd="0" presId="urn:microsoft.com/office/officeart/2005/8/layout/bProcess4"/>
    <dgm:cxn modelId="{84A0678D-8342-4E91-ACAF-9CF51CBC141B}" type="presParOf" srcId="{336A811B-EB53-474E-8723-A23DF9941217}" destId="{FEC31A12-FBD5-499A-A783-C960FB824B83}" srcOrd="0" destOrd="0" presId="urn:microsoft.com/office/officeart/2005/8/layout/bProcess4"/>
    <dgm:cxn modelId="{B676C752-DCB7-4FF8-88E7-189FE71A929A}" type="presParOf" srcId="{336A811B-EB53-474E-8723-A23DF9941217}" destId="{616F4D6C-19CA-4DAB-83AB-7CAF70C7C32F}" srcOrd="1" destOrd="0" presId="urn:microsoft.com/office/officeart/2005/8/layout/bProcess4"/>
    <dgm:cxn modelId="{3A0CEF0F-C14A-4D10-9AF0-D19FAE8E757A}" type="presParOf" srcId="{300CFA39-82A8-4126-A633-9D391258969D}" destId="{37838F6A-72FD-43D0-B56C-E703E6EE094D}" srcOrd="1" destOrd="0" presId="urn:microsoft.com/office/officeart/2005/8/layout/bProcess4"/>
    <dgm:cxn modelId="{C0A7E830-6EBE-467E-A3D6-1F1D7545DB12}" type="presParOf" srcId="{300CFA39-82A8-4126-A633-9D391258969D}" destId="{44A30E90-234F-40B8-A2F2-D987785F6268}" srcOrd="2" destOrd="0" presId="urn:microsoft.com/office/officeart/2005/8/layout/bProcess4"/>
    <dgm:cxn modelId="{612C29EE-43B5-40A1-8961-926D2B7A9969}" type="presParOf" srcId="{44A30E90-234F-40B8-A2F2-D987785F6268}" destId="{38DFB184-B411-4B3F-8CA9-6E52EFC0FBCC}" srcOrd="0" destOrd="0" presId="urn:microsoft.com/office/officeart/2005/8/layout/bProcess4"/>
    <dgm:cxn modelId="{0ADBD599-0905-4D9F-A446-AF283B751AE3}" type="presParOf" srcId="{44A30E90-234F-40B8-A2F2-D987785F6268}" destId="{11E812ED-4DD0-426A-8BFC-5DAD2D9C7E14}" srcOrd="1" destOrd="0" presId="urn:microsoft.com/office/officeart/2005/8/layout/bProcess4"/>
    <dgm:cxn modelId="{6A63F649-C49D-4DB9-B5E7-A050546BFCCE}" type="presParOf" srcId="{300CFA39-82A8-4126-A633-9D391258969D}" destId="{0500C902-1555-47B3-8EED-1F45272160B8}" srcOrd="3" destOrd="0" presId="urn:microsoft.com/office/officeart/2005/8/layout/bProcess4"/>
    <dgm:cxn modelId="{0DF5E0CB-DF2A-4E0B-B97E-545573E86358}" type="presParOf" srcId="{300CFA39-82A8-4126-A633-9D391258969D}" destId="{14C7D149-5869-42D5-93AE-259912E97F10}" srcOrd="4" destOrd="0" presId="urn:microsoft.com/office/officeart/2005/8/layout/bProcess4"/>
    <dgm:cxn modelId="{273B1A2C-1195-40FD-AACA-5393CD6B3219}" type="presParOf" srcId="{14C7D149-5869-42D5-93AE-259912E97F10}" destId="{E8A44B8F-B667-4D9C-AE8F-DEE4C8C5921A}" srcOrd="0" destOrd="0" presId="urn:microsoft.com/office/officeart/2005/8/layout/bProcess4"/>
    <dgm:cxn modelId="{EB7CE14D-896D-4263-B1B9-CF2D41685279}" type="presParOf" srcId="{14C7D149-5869-42D5-93AE-259912E97F10}" destId="{37A9F0A2-860C-4EE9-886F-2F4203CE1037}" srcOrd="1" destOrd="0" presId="urn:microsoft.com/office/officeart/2005/8/layout/bProcess4"/>
    <dgm:cxn modelId="{A189B135-1BF5-4F07-89AD-226D0D02BA6B}" type="presParOf" srcId="{300CFA39-82A8-4126-A633-9D391258969D}" destId="{CED7EE7B-AEC7-43CA-8334-A9779E58D712}" srcOrd="5" destOrd="0" presId="urn:microsoft.com/office/officeart/2005/8/layout/bProcess4"/>
    <dgm:cxn modelId="{6FF0EB33-4BC9-48AD-9E9D-A8A75A5BF633}" type="presParOf" srcId="{300CFA39-82A8-4126-A633-9D391258969D}" destId="{51A2E5BB-7EC8-48E0-8C7A-4F2209100D06}" srcOrd="6" destOrd="0" presId="urn:microsoft.com/office/officeart/2005/8/layout/bProcess4"/>
    <dgm:cxn modelId="{6790A44E-61B7-47DA-8F78-C9C74C82311C}" type="presParOf" srcId="{51A2E5BB-7EC8-48E0-8C7A-4F2209100D06}" destId="{D9179933-B806-444C-8832-6055CC5DBB56}" srcOrd="0" destOrd="0" presId="urn:microsoft.com/office/officeart/2005/8/layout/bProcess4"/>
    <dgm:cxn modelId="{E947ADB7-02B2-4151-A90E-3D663BC392C3}" type="presParOf" srcId="{51A2E5BB-7EC8-48E0-8C7A-4F2209100D06}" destId="{C1B9A1C4-A806-47FB-9B3D-1CC59CC74CE8}" srcOrd="1" destOrd="0" presId="urn:microsoft.com/office/officeart/2005/8/layout/bProcess4"/>
    <dgm:cxn modelId="{4662A7D7-29DC-41B5-B5CA-FC8037F4A6FE}" type="presParOf" srcId="{300CFA39-82A8-4126-A633-9D391258969D}" destId="{93556204-C226-4402-B7C5-87032B302699}" srcOrd="7" destOrd="0" presId="urn:microsoft.com/office/officeart/2005/8/layout/bProcess4"/>
    <dgm:cxn modelId="{251DD19C-B037-403F-A078-CAA0F21B6973}" type="presParOf" srcId="{300CFA39-82A8-4126-A633-9D391258969D}" destId="{F9BC2C4D-9E52-49E7-8ED4-BF0784F96D28}" srcOrd="8" destOrd="0" presId="urn:microsoft.com/office/officeart/2005/8/layout/bProcess4"/>
    <dgm:cxn modelId="{13F6E0FD-F6F7-481D-B487-0EB97082D015}" type="presParOf" srcId="{F9BC2C4D-9E52-49E7-8ED4-BF0784F96D28}" destId="{14786E67-93C8-4CA9-B021-F3FEF0F480F9}" srcOrd="0" destOrd="0" presId="urn:microsoft.com/office/officeart/2005/8/layout/bProcess4"/>
    <dgm:cxn modelId="{F684A602-D88A-497A-8BCE-EE10D121E424}" type="presParOf" srcId="{F9BC2C4D-9E52-49E7-8ED4-BF0784F96D28}" destId="{B0353298-0FA6-47DA-9D97-BBF41248C0B9}" srcOrd="1" destOrd="0" presId="urn:microsoft.com/office/officeart/2005/8/layout/b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8A19558-010F-4256-80A4-20C6BB16B452}">
      <dsp:nvSpPr>
        <dsp:cNvPr id="0" name=""/>
        <dsp:cNvSpPr/>
      </dsp:nvSpPr>
      <dsp:spPr>
        <a:xfrm>
          <a:off x="0" y="558576"/>
          <a:ext cx="2657574" cy="1594544"/>
        </a:xfrm>
        <a:prstGeom prst="rect">
          <a:avLst/>
        </a:prstGeom>
        <a:solidFill>
          <a:schemeClr val="accent1">
            <a:hueOff val="0"/>
            <a:satOff val="0"/>
            <a:lumOff val="0"/>
            <a:alphaOff val="0"/>
          </a:schemeClr>
        </a:solidFill>
        <a:ln>
          <a:noFill/>
        </a:ln>
        <a:effectLst>
          <a:outerShdw blurRad="50800" dist="254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0" kern="1200" dirty="0" smtClean="0">
              <a:effectLst>
                <a:outerShdw blurRad="38100" dist="38100" dir="2700000" algn="tl">
                  <a:srgbClr val="000000">
                    <a:alpha val="43137"/>
                  </a:srgbClr>
                </a:outerShdw>
              </a:effectLst>
            </a:rPr>
            <a:t>Regionalism is built around as an expression of group</a:t>
          </a:r>
          <a:br>
            <a:rPr lang="en-US" sz="1400" b="1" i="0" kern="1200" dirty="0" smtClean="0">
              <a:effectLst>
                <a:outerShdw blurRad="38100" dist="38100" dir="2700000" algn="tl">
                  <a:srgbClr val="000000">
                    <a:alpha val="43137"/>
                  </a:srgbClr>
                </a:outerShdw>
              </a:effectLst>
            </a:rPr>
          </a:br>
          <a:r>
            <a:rPr lang="en-US" sz="1400" b="1" i="0" kern="1200" dirty="0" smtClean="0">
              <a:effectLst>
                <a:outerShdw blurRad="38100" dist="38100" dir="2700000" algn="tl">
                  <a:srgbClr val="000000">
                    <a:alpha val="43137"/>
                  </a:srgbClr>
                </a:outerShdw>
              </a:effectLst>
            </a:rPr>
            <a:t>identity as well as loyalty to the region</a:t>
          </a:r>
          <a:r>
            <a:rPr lang="en-US" sz="1400" b="1" kern="1200" dirty="0" smtClean="0">
              <a:effectLst>
                <a:outerShdw blurRad="38100" dist="38100" dir="2700000" algn="tl">
                  <a:srgbClr val="000000">
                    <a:alpha val="43137"/>
                  </a:srgbClr>
                </a:outerShdw>
              </a:effectLst>
            </a:rPr>
            <a:t/>
          </a:r>
          <a:br>
            <a:rPr lang="en-US" sz="1400" b="1" kern="1200" dirty="0" smtClean="0">
              <a:effectLst>
                <a:outerShdw blurRad="38100" dist="38100" dir="2700000" algn="tl">
                  <a:srgbClr val="000000">
                    <a:alpha val="43137"/>
                  </a:srgbClr>
                </a:outerShdw>
              </a:effectLst>
            </a:rPr>
          </a:br>
          <a:endParaRPr lang="en-US" sz="1400" b="1" kern="1200" dirty="0">
            <a:effectLst>
              <a:outerShdw blurRad="38100" dist="38100" dir="2700000" algn="tl">
                <a:srgbClr val="000000">
                  <a:alpha val="43137"/>
                </a:srgbClr>
              </a:outerShdw>
            </a:effectLst>
          </a:endParaRPr>
        </a:p>
      </dsp:txBody>
      <dsp:txXfrm>
        <a:off x="0" y="558576"/>
        <a:ext cx="2657574" cy="1594544"/>
      </dsp:txXfrm>
    </dsp:sp>
    <dsp:sp modelId="{CF36A76F-87CF-4429-9B25-C2B0A0776831}">
      <dsp:nvSpPr>
        <dsp:cNvPr id="0" name=""/>
        <dsp:cNvSpPr/>
      </dsp:nvSpPr>
      <dsp:spPr>
        <a:xfrm>
          <a:off x="2923331" y="558576"/>
          <a:ext cx="2657574" cy="1594544"/>
        </a:xfrm>
        <a:prstGeom prst="rect">
          <a:avLst/>
        </a:prstGeom>
        <a:solidFill>
          <a:schemeClr val="accent1">
            <a:hueOff val="0"/>
            <a:satOff val="0"/>
            <a:lumOff val="0"/>
            <a:alphaOff val="0"/>
          </a:schemeClr>
        </a:solidFill>
        <a:ln>
          <a:noFill/>
        </a:ln>
        <a:effectLst>
          <a:outerShdw blurRad="50800" dist="254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0" kern="1200" dirty="0" smtClean="0">
              <a:effectLst>
                <a:outerShdw blurRad="38100" dist="38100" dir="2700000" algn="tl">
                  <a:srgbClr val="000000">
                    <a:alpha val="43137"/>
                  </a:srgbClr>
                </a:outerShdw>
              </a:effectLst>
            </a:rPr>
            <a:t>Regionalism at times is a psychological phenomenon</a:t>
          </a:r>
          <a:r>
            <a:rPr lang="en-US" sz="1400" b="1" kern="1200" dirty="0" smtClean="0">
              <a:effectLst>
                <a:outerShdw blurRad="38100" dist="38100" dir="2700000" algn="tl">
                  <a:srgbClr val="000000">
                    <a:alpha val="43137"/>
                  </a:srgbClr>
                </a:outerShdw>
              </a:effectLst>
            </a:rPr>
            <a:t/>
          </a:r>
          <a:br>
            <a:rPr lang="en-US" sz="1400" b="1" kern="1200" dirty="0" smtClean="0">
              <a:effectLst>
                <a:outerShdw blurRad="38100" dist="38100" dir="2700000" algn="tl">
                  <a:srgbClr val="000000">
                    <a:alpha val="43137"/>
                  </a:srgbClr>
                </a:outerShdw>
              </a:effectLst>
            </a:rPr>
          </a:br>
          <a:endParaRPr lang="en-US" sz="1400" b="1" kern="1200" dirty="0">
            <a:effectLst>
              <a:outerShdw blurRad="38100" dist="38100" dir="2700000" algn="tl">
                <a:srgbClr val="000000">
                  <a:alpha val="43137"/>
                </a:srgbClr>
              </a:outerShdw>
            </a:effectLst>
          </a:endParaRPr>
        </a:p>
      </dsp:txBody>
      <dsp:txXfrm>
        <a:off x="2923331" y="558576"/>
        <a:ext cx="2657574" cy="1594544"/>
      </dsp:txXfrm>
    </dsp:sp>
    <dsp:sp modelId="{16E5FC60-B41F-4A74-AADE-860A70D53468}">
      <dsp:nvSpPr>
        <dsp:cNvPr id="0" name=""/>
        <dsp:cNvSpPr/>
      </dsp:nvSpPr>
      <dsp:spPr>
        <a:xfrm>
          <a:off x="5846663" y="558576"/>
          <a:ext cx="2657574" cy="1594544"/>
        </a:xfrm>
        <a:prstGeom prst="rect">
          <a:avLst/>
        </a:prstGeom>
        <a:solidFill>
          <a:schemeClr val="accent1">
            <a:hueOff val="0"/>
            <a:satOff val="0"/>
            <a:lumOff val="0"/>
            <a:alphaOff val="0"/>
          </a:schemeClr>
        </a:solidFill>
        <a:ln>
          <a:noFill/>
        </a:ln>
        <a:effectLst>
          <a:outerShdw blurRad="50800" dist="254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0" kern="1200" dirty="0" smtClean="0">
              <a:effectLst>
                <a:outerShdw blurRad="38100" dist="38100" dir="2700000" algn="tl">
                  <a:srgbClr val="000000">
                    <a:alpha val="43137"/>
                  </a:srgbClr>
                </a:outerShdw>
              </a:effectLst>
            </a:rPr>
            <a:t>Regionalism is conditioned by economic, social, political</a:t>
          </a:r>
          <a:br>
            <a:rPr lang="en-US" sz="1400" b="1" i="0" kern="1200" dirty="0" smtClean="0">
              <a:effectLst>
                <a:outerShdw blurRad="38100" dist="38100" dir="2700000" algn="tl">
                  <a:srgbClr val="000000">
                    <a:alpha val="43137"/>
                  </a:srgbClr>
                </a:outerShdw>
              </a:effectLst>
            </a:rPr>
          </a:br>
          <a:r>
            <a:rPr lang="en-US" sz="1400" b="1" i="0" kern="1200" dirty="0" smtClean="0">
              <a:effectLst>
                <a:outerShdw blurRad="38100" dist="38100" dir="2700000" algn="tl">
                  <a:srgbClr val="000000">
                    <a:alpha val="43137"/>
                  </a:srgbClr>
                </a:outerShdw>
              </a:effectLst>
            </a:rPr>
            <a:t>and cultural disparities.</a:t>
          </a:r>
          <a:r>
            <a:rPr lang="en-US" sz="1400" b="1" kern="1200" dirty="0" smtClean="0">
              <a:effectLst>
                <a:outerShdw blurRad="38100" dist="38100" dir="2700000" algn="tl">
                  <a:srgbClr val="000000">
                    <a:alpha val="43137"/>
                  </a:srgbClr>
                </a:outerShdw>
              </a:effectLst>
            </a:rPr>
            <a:t/>
          </a:r>
          <a:br>
            <a:rPr lang="en-US" sz="1400" b="1" kern="1200" dirty="0" smtClean="0">
              <a:effectLst>
                <a:outerShdw blurRad="38100" dist="38100" dir="2700000" algn="tl">
                  <a:srgbClr val="000000">
                    <a:alpha val="43137"/>
                  </a:srgbClr>
                </a:outerShdw>
              </a:effectLst>
            </a:rPr>
          </a:br>
          <a:endParaRPr lang="en-US" sz="1400" b="1" kern="1200" dirty="0">
            <a:effectLst>
              <a:outerShdw blurRad="38100" dist="38100" dir="2700000" algn="tl">
                <a:srgbClr val="000000">
                  <a:alpha val="43137"/>
                </a:srgbClr>
              </a:outerShdw>
            </a:effectLst>
          </a:endParaRPr>
        </a:p>
      </dsp:txBody>
      <dsp:txXfrm>
        <a:off x="5846663" y="558576"/>
        <a:ext cx="2657574" cy="1594544"/>
      </dsp:txXfrm>
    </dsp:sp>
    <dsp:sp modelId="{95B110DC-8B2F-447C-97D8-26C26DD93CD4}">
      <dsp:nvSpPr>
        <dsp:cNvPr id="0" name=""/>
        <dsp:cNvSpPr/>
      </dsp:nvSpPr>
      <dsp:spPr>
        <a:xfrm>
          <a:off x="1461665" y="2418878"/>
          <a:ext cx="2657574" cy="1594544"/>
        </a:xfrm>
        <a:prstGeom prst="rect">
          <a:avLst/>
        </a:prstGeom>
        <a:solidFill>
          <a:schemeClr val="accent1">
            <a:hueOff val="0"/>
            <a:satOff val="0"/>
            <a:lumOff val="0"/>
            <a:alphaOff val="0"/>
          </a:schemeClr>
        </a:solidFill>
        <a:ln>
          <a:noFill/>
        </a:ln>
        <a:effectLst>
          <a:outerShdw blurRad="50800" dist="254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0" kern="1200" dirty="0" smtClean="0">
              <a:effectLst>
                <a:outerShdw blurRad="38100" dist="38100" dir="2700000" algn="tl">
                  <a:srgbClr val="000000">
                    <a:alpha val="43137"/>
                  </a:srgbClr>
                </a:outerShdw>
              </a:effectLst>
            </a:rPr>
            <a:t>Regionalism prohibits people from other regions to be</a:t>
          </a:r>
          <a:br>
            <a:rPr lang="en-US" sz="1400" b="1" i="0" kern="1200" dirty="0" smtClean="0">
              <a:effectLst>
                <a:outerShdw blurRad="38100" dist="38100" dir="2700000" algn="tl">
                  <a:srgbClr val="000000">
                    <a:alpha val="43137"/>
                  </a:srgbClr>
                </a:outerShdw>
              </a:effectLst>
            </a:rPr>
          </a:br>
          <a:r>
            <a:rPr lang="en-US" sz="1400" b="1" i="0" kern="1200" dirty="0" smtClean="0">
              <a:effectLst>
                <a:outerShdw blurRad="38100" dist="38100" dir="2700000" algn="tl">
                  <a:srgbClr val="000000">
                    <a:alpha val="43137"/>
                  </a:srgbClr>
                </a:outerShdw>
              </a:effectLst>
            </a:rPr>
            <a:t>benefited by a particular region.</a:t>
          </a:r>
          <a:r>
            <a:rPr lang="en-US" sz="1400" b="1" kern="1200" dirty="0" smtClean="0">
              <a:effectLst>
                <a:outerShdw blurRad="38100" dist="38100" dir="2700000" algn="tl">
                  <a:srgbClr val="000000">
                    <a:alpha val="43137"/>
                  </a:srgbClr>
                </a:outerShdw>
              </a:effectLst>
            </a:rPr>
            <a:t/>
          </a:r>
          <a:br>
            <a:rPr lang="en-US" sz="1400" b="1" kern="1200" dirty="0" smtClean="0">
              <a:effectLst>
                <a:outerShdw blurRad="38100" dist="38100" dir="2700000" algn="tl">
                  <a:srgbClr val="000000">
                    <a:alpha val="43137"/>
                  </a:srgbClr>
                </a:outerShdw>
              </a:effectLst>
            </a:rPr>
          </a:br>
          <a:endParaRPr lang="en-US" sz="1400" b="1" kern="1200" dirty="0">
            <a:effectLst>
              <a:outerShdw blurRad="38100" dist="38100" dir="2700000" algn="tl">
                <a:srgbClr val="000000">
                  <a:alpha val="43137"/>
                </a:srgbClr>
              </a:outerShdw>
            </a:effectLst>
          </a:endParaRPr>
        </a:p>
      </dsp:txBody>
      <dsp:txXfrm>
        <a:off x="1461665" y="2418878"/>
        <a:ext cx="2657574" cy="1594544"/>
      </dsp:txXfrm>
    </dsp:sp>
    <dsp:sp modelId="{392D599C-8648-4EA7-9D9F-C382BC30310E}">
      <dsp:nvSpPr>
        <dsp:cNvPr id="0" name=""/>
        <dsp:cNvSpPr/>
      </dsp:nvSpPr>
      <dsp:spPr>
        <a:xfrm>
          <a:off x="4384997" y="2418878"/>
          <a:ext cx="2657574" cy="1594544"/>
        </a:xfrm>
        <a:prstGeom prst="rect">
          <a:avLst/>
        </a:prstGeom>
        <a:solidFill>
          <a:schemeClr val="accent1">
            <a:hueOff val="0"/>
            <a:satOff val="0"/>
            <a:lumOff val="0"/>
            <a:alphaOff val="0"/>
          </a:schemeClr>
        </a:solidFill>
        <a:ln>
          <a:noFill/>
        </a:ln>
        <a:effectLst>
          <a:outerShdw blurRad="50800" dist="254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0" kern="1200" dirty="0" smtClean="0">
              <a:effectLst>
                <a:outerShdw blurRad="38100" dist="38100" dir="2700000" algn="tl">
                  <a:srgbClr val="000000">
                    <a:alpha val="43137"/>
                  </a:srgbClr>
                </a:outerShdw>
              </a:effectLst>
            </a:rPr>
            <a:t>Regionalism presupposes the concept of development of</a:t>
          </a:r>
          <a:br>
            <a:rPr lang="en-US" sz="1400" b="1" i="0" kern="1200" dirty="0" smtClean="0">
              <a:effectLst>
                <a:outerShdw blurRad="38100" dist="38100" dir="2700000" algn="tl">
                  <a:srgbClr val="000000">
                    <a:alpha val="43137"/>
                  </a:srgbClr>
                </a:outerShdw>
              </a:effectLst>
            </a:rPr>
          </a:br>
          <a:r>
            <a:rPr lang="en-US" sz="1400" b="1" i="0" kern="1200" dirty="0" smtClean="0">
              <a:effectLst>
                <a:outerShdw blurRad="38100" dist="38100" dir="2700000" algn="tl">
                  <a:srgbClr val="000000">
                    <a:alpha val="43137"/>
                  </a:srgbClr>
                </a:outerShdw>
              </a:effectLst>
            </a:rPr>
            <a:t>one's own region without taking into consideration the</a:t>
          </a:r>
          <a:br>
            <a:rPr lang="en-US" sz="1400" b="1" i="0" kern="1200" dirty="0" smtClean="0">
              <a:effectLst>
                <a:outerShdw blurRad="38100" dist="38100" dir="2700000" algn="tl">
                  <a:srgbClr val="000000">
                    <a:alpha val="43137"/>
                  </a:srgbClr>
                </a:outerShdw>
              </a:effectLst>
            </a:rPr>
          </a:br>
          <a:r>
            <a:rPr lang="en-US" sz="1400" b="1" i="0" kern="1200" dirty="0" smtClean="0">
              <a:effectLst>
                <a:outerShdw blurRad="38100" dist="38100" dir="2700000" algn="tl">
                  <a:srgbClr val="000000">
                    <a:alpha val="43137"/>
                  </a:srgbClr>
                </a:outerShdw>
              </a:effectLst>
            </a:rPr>
            <a:t>interest of other regions</a:t>
          </a:r>
          <a:r>
            <a:rPr lang="en-US" sz="1400" b="1" kern="1200" dirty="0" smtClean="0">
              <a:effectLst>
                <a:outerShdw blurRad="38100" dist="38100" dir="2700000" algn="tl">
                  <a:srgbClr val="000000">
                    <a:alpha val="43137"/>
                  </a:srgbClr>
                </a:outerShdw>
              </a:effectLst>
            </a:rPr>
            <a:t/>
          </a:r>
          <a:br>
            <a:rPr lang="en-US" sz="1400" b="1" kern="1200" dirty="0" smtClean="0">
              <a:effectLst>
                <a:outerShdw blurRad="38100" dist="38100" dir="2700000" algn="tl">
                  <a:srgbClr val="000000">
                    <a:alpha val="43137"/>
                  </a:srgbClr>
                </a:outerShdw>
              </a:effectLst>
            </a:rPr>
          </a:br>
          <a:endParaRPr lang="en-US" sz="1400" b="1" kern="1200" dirty="0">
            <a:effectLst>
              <a:outerShdw blurRad="38100" dist="38100" dir="2700000" algn="tl">
                <a:srgbClr val="000000">
                  <a:alpha val="43137"/>
                </a:srgbClr>
              </a:outerShdw>
            </a:effectLst>
          </a:endParaRPr>
        </a:p>
      </dsp:txBody>
      <dsp:txXfrm>
        <a:off x="4384997" y="2418878"/>
        <a:ext cx="2657574" cy="159454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1235866-4CD9-4395-BD4C-6C3445508AE3}">
      <dsp:nvSpPr>
        <dsp:cNvPr id="0" name=""/>
        <dsp:cNvSpPr/>
      </dsp:nvSpPr>
      <dsp:spPr>
        <a:xfrm>
          <a:off x="3561772" y="1544"/>
          <a:ext cx="1380692" cy="1380692"/>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Geographical </a:t>
          </a:r>
          <a:endParaRPr lang="en-US" sz="1200" kern="1200" dirty="0"/>
        </a:p>
      </dsp:txBody>
      <dsp:txXfrm>
        <a:off x="3561772" y="1544"/>
        <a:ext cx="1380692" cy="1380692"/>
      </dsp:txXfrm>
    </dsp:sp>
    <dsp:sp modelId="{5A0EA3C4-5ECD-4E7E-8CD4-267D40D4D867}">
      <dsp:nvSpPr>
        <dsp:cNvPr id="0" name=""/>
        <dsp:cNvSpPr/>
      </dsp:nvSpPr>
      <dsp:spPr>
        <a:xfrm rot="2160000">
          <a:off x="4898653" y="1061700"/>
          <a:ext cx="366302" cy="46598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2160000">
        <a:off x="4898653" y="1061700"/>
        <a:ext cx="366302" cy="465983"/>
      </dsp:txXfrm>
    </dsp:sp>
    <dsp:sp modelId="{19022C1F-8427-4BC5-8074-4A5735A6E58A}">
      <dsp:nvSpPr>
        <dsp:cNvPr id="0" name=""/>
        <dsp:cNvSpPr/>
      </dsp:nvSpPr>
      <dsp:spPr>
        <a:xfrm>
          <a:off x="5237918" y="1219335"/>
          <a:ext cx="1380692" cy="1380692"/>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Political</a:t>
          </a:r>
          <a:endParaRPr lang="en-US" sz="1400" kern="1200" dirty="0"/>
        </a:p>
      </dsp:txBody>
      <dsp:txXfrm>
        <a:off x="5237918" y="1219335"/>
        <a:ext cx="1380692" cy="1380692"/>
      </dsp:txXfrm>
    </dsp:sp>
    <dsp:sp modelId="{CFAC7602-FA58-4D55-B0B1-62A6154FA4B3}">
      <dsp:nvSpPr>
        <dsp:cNvPr id="0" name=""/>
        <dsp:cNvSpPr/>
      </dsp:nvSpPr>
      <dsp:spPr>
        <a:xfrm rot="6480000">
          <a:off x="5428201" y="2652043"/>
          <a:ext cx="366302" cy="46598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6480000">
        <a:off x="5428201" y="2652043"/>
        <a:ext cx="366302" cy="465983"/>
      </dsp:txXfrm>
    </dsp:sp>
    <dsp:sp modelId="{63BAE83B-0B28-4941-A727-F0C467E4629E}">
      <dsp:nvSpPr>
        <dsp:cNvPr id="0" name=""/>
        <dsp:cNvSpPr/>
      </dsp:nvSpPr>
      <dsp:spPr>
        <a:xfrm>
          <a:off x="4597687" y="3189762"/>
          <a:ext cx="1380692" cy="1380692"/>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Linguistic and Cultural Aspirations</a:t>
          </a:r>
          <a:endParaRPr lang="en-US" sz="1400" kern="1200" dirty="0"/>
        </a:p>
      </dsp:txBody>
      <dsp:txXfrm>
        <a:off x="4597687" y="3189762"/>
        <a:ext cx="1380692" cy="1380692"/>
      </dsp:txXfrm>
    </dsp:sp>
    <dsp:sp modelId="{4D98EA18-BA0E-44A2-A59E-E9A48F84790E}">
      <dsp:nvSpPr>
        <dsp:cNvPr id="0" name=""/>
        <dsp:cNvSpPr/>
      </dsp:nvSpPr>
      <dsp:spPr>
        <a:xfrm rot="10800000">
          <a:off x="4079334" y="3647117"/>
          <a:ext cx="366302" cy="46598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10800000">
        <a:off x="4079334" y="3647117"/>
        <a:ext cx="366302" cy="465983"/>
      </dsp:txXfrm>
    </dsp:sp>
    <dsp:sp modelId="{89F9DA68-3138-4F21-9BAE-29633B2D5154}">
      <dsp:nvSpPr>
        <dsp:cNvPr id="0" name=""/>
        <dsp:cNvSpPr/>
      </dsp:nvSpPr>
      <dsp:spPr>
        <a:xfrm>
          <a:off x="2525857" y="3189762"/>
          <a:ext cx="1380692" cy="1380692"/>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Economic</a:t>
          </a:r>
          <a:endParaRPr lang="en-US" sz="1400" kern="1200" dirty="0"/>
        </a:p>
      </dsp:txBody>
      <dsp:txXfrm>
        <a:off x="2525857" y="3189762"/>
        <a:ext cx="1380692" cy="1380692"/>
      </dsp:txXfrm>
    </dsp:sp>
    <dsp:sp modelId="{BBAC7BA2-51F0-4535-8FEB-3566E732A5EF}">
      <dsp:nvSpPr>
        <dsp:cNvPr id="0" name=""/>
        <dsp:cNvSpPr/>
      </dsp:nvSpPr>
      <dsp:spPr>
        <a:xfrm rot="15120000">
          <a:off x="2716141" y="2671763"/>
          <a:ext cx="366302" cy="46598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15120000">
        <a:off x="2716141" y="2671763"/>
        <a:ext cx="366302" cy="465983"/>
      </dsp:txXfrm>
    </dsp:sp>
    <dsp:sp modelId="{748A4932-4442-46E2-964F-958AA02EB0B3}">
      <dsp:nvSpPr>
        <dsp:cNvPr id="0" name=""/>
        <dsp:cNvSpPr/>
      </dsp:nvSpPr>
      <dsp:spPr>
        <a:xfrm>
          <a:off x="1885626" y="1219335"/>
          <a:ext cx="1380692" cy="1380692"/>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Historical</a:t>
          </a:r>
          <a:endParaRPr lang="en-US" sz="1600" kern="1200" dirty="0"/>
        </a:p>
      </dsp:txBody>
      <dsp:txXfrm>
        <a:off x="1885626" y="1219335"/>
        <a:ext cx="1380692" cy="1380692"/>
      </dsp:txXfrm>
    </dsp:sp>
    <dsp:sp modelId="{9600370C-EF73-494F-902E-DB32F2794218}">
      <dsp:nvSpPr>
        <dsp:cNvPr id="0" name=""/>
        <dsp:cNvSpPr/>
      </dsp:nvSpPr>
      <dsp:spPr>
        <a:xfrm rot="19440000">
          <a:off x="3222507" y="1073888"/>
          <a:ext cx="366302" cy="46598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rot="19440000">
        <a:off x="3222507" y="1073888"/>
        <a:ext cx="366302" cy="46598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E0A4D3-AAE4-42B6-B208-3C872AFFE98F}">
      <dsp:nvSpPr>
        <dsp:cNvPr id="0" name=""/>
        <dsp:cNvSpPr/>
      </dsp:nvSpPr>
      <dsp:spPr>
        <a:xfrm>
          <a:off x="3402525" y="528"/>
          <a:ext cx="5097559" cy="2422236"/>
        </a:xfrm>
        <a:prstGeom prst="rightArrow">
          <a:avLst>
            <a:gd name="adj1" fmla="val 75000"/>
            <a:gd name="adj2" fmla="val 50000"/>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just" defTabSz="1066800">
            <a:lnSpc>
              <a:spcPct val="90000"/>
            </a:lnSpc>
            <a:spcBef>
              <a:spcPct val="0"/>
            </a:spcBef>
            <a:spcAft>
              <a:spcPct val="15000"/>
            </a:spcAft>
            <a:buChar char="••"/>
          </a:pPr>
          <a:r>
            <a:rPr lang="en-US" sz="2400" b="0" i="0" kern="1200" dirty="0" smtClean="0"/>
            <a:t>Scholars believe that regionalism plays important role in building of the nation, if the demands of the regions are  accommodated by the political system of the country.</a:t>
          </a:r>
          <a:r>
            <a:rPr lang="en-US" sz="2400" kern="1200" dirty="0" smtClean="0"/>
            <a:t/>
          </a:r>
          <a:br>
            <a:rPr lang="en-US" sz="2400" kern="1200" dirty="0" smtClean="0"/>
          </a:br>
          <a:endParaRPr lang="en-US" sz="2400" kern="1200" dirty="0"/>
        </a:p>
        <a:p>
          <a:pPr marL="285750" lvl="1" indent="-285750" algn="l" defTabSz="2444750">
            <a:lnSpc>
              <a:spcPct val="90000"/>
            </a:lnSpc>
            <a:spcBef>
              <a:spcPct val="0"/>
            </a:spcBef>
            <a:spcAft>
              <a:spcPct val="15000"/>
            </a:spcAft>
            <a:buChar char="••"/>
          </a:pPr>
          <a:endParaRPr lang="en-US" sz="5500" kern="1200" dirty="0"/>
        </a:p>
      </dsp:txBody>
      <dsp:txXfrm>
        <a:off x="3402525" y="528"/>
        <a:ext cx="5097559" cy="2422236"/>
      </dsp:txXfrm>
    </dsp:sp>
    <dsp:sp modelId="{1BDB2C54-1FD2-491E-B2F1-9B95763248B9}">
      <dsp:nvSpPr>
        <dsp:cNvPr id="0" name=""/>
        <dsp:cNvSpPr/>
      </dsp:nvSpPr>
      <dsp:spPr>
        <a:xfrm>
          <a:off x="4152" y="234962"/>
          <a:ext cx="3398373" cy="1953369"/>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Positive Impact</a:t>
          </a:r>
          <a:endParaRPr lang="en-US" sz="2400" kern="1200" dirty="0"/>
        </a:p>
      </dsp:txBody>
      <dsp:txXfrm>
        <a:off x="4152" y="234962"/>
        <a:ext cx="3398373" cy="1953369"/>
      </dsp:txXfrm>
    </dsp:sp>
    <dsp:sp modelId="{DF324455-5D5F-4D02-AEA1-E8679AB5AF44}">
      <dsp:nvSpPr>
        <dsp:cNvPr id="0" name=""/>
        <dsp:cNvSpPr/>
      </dsp:nvSpPr>
      <dsp:spPr>
        <a:xfrm>
          <a:off x="3401695" y="2618102"/>
          <a:ext cx="5102542" cy="1953369"/>
        </a:xfrm>
        <a:prstGeom prst="rightArrow">
          <a:avLst>
            <a:gd name="adj1" fmla="val 75000"/>
            <a:gd name="adj2" fmla="val 50000"/>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just" defTabSz="1244600">
            <a:lnSpc>
              <a:spcPct val="90000"/>
            </a:lnSpc>
            <a:spcBef>
              <a:spcPct val="0"/>
            </a:spcBef>
            <a:spcAft>
              <a:spcPct val="15000"/>
            </a:spcAft>
            <a:buChar char="••"/>
          </a:pPr>
          <a:r>
            <a:rPr lang="en-US" sz="2800" b="0" i="0" kern="1200" dirty="0" smtClean="0"/>
            <a:t>Regionalism is often seen as a serious threat to the</a:t>
          </a:r>
          <a:br>
            <a:rPr lang="en-US" sz="2800" b="0" i="0" kern="1200" dirty="0" smtClean="0"/>
          </a:br>
          <a:r>
            <a:rPr lang="en-US" sz="2800" b="0" i="0" kern="1200" dirty="0" smtClean="0"/>
            <a:t>development, progress and unity of the nation.</a:t>
          </a:r>
          <a:endParaRPr lang="en-US" sz="2800" kern="1200" dirty="0"/>
        </a:p>
      </dsp:txBody>
      <dsp:txXfrm>
        <a:off x="3401695" y="2618102"/>
        <a:ext cx="5102542" cy="1953369"/>
      </dsp:txXfrm>
    </dsp:sp>
    <dsp:sp modelId="{138BD222-9BAE-4D29-B795-9D8552E4AE21}">
      <dsp:nvSpPr>
        <dsp:cNvPr id="0" name=""/>
        <dsp:cNvSpPr/>
      </dsp:nvSpPr>
      <dsp:spPr>
        <a:xfrm>
          <a:off x="0" y="2618102"/>
          <a:ext cx="3401695" cy="1953369"/>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Negative Impact:</a:t>
          </a:r>
          <a:endParaRPr lang="en-US" sz="2400" kern="1200" dirty="0"/>
        </a:p>
      </dsp:txBody>
      <dsp:txXfrm>
        <a:off x="0" y="2618102"/>
        <a:ext cx="3401695" cy="195336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7838F6A-72FD-43D0-B56C-E703E6EE094D}">
      <dsp:nvSpPr>
        <dsp:cNvPr id="0" name=""/>
        <dsp:cNvSpPr/>
      </dsp:nvSpPr>
      <dsp:spPr>
        <a:xfrm rot="5315215">
          <a:off x="1752497" y="1121173"/>
          <a:ext cx="1542625" cy="15976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6F4D6C-19CA-4DAB-83AB-7CAF70C7C32F}">
      <dsp:nvSpPr>
        <dsp:cNvPr id="0" name=""/>
        <dsp:cNvSpPr/>
      </dsp:nvSpPr>
      <dsp:spPr>
        <a:xfrm>
          <a:off x="2145996" y="165063"/>
          <a:ext cx="1775176" cy="1065105"/>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i="0" kern="1200" dirty="0" smtClean="0"/>
            <a:t>Doing away with regional imbalance</a:t>
          </a:r>
          <a:r>
            <a:rPr lang="en-US" sz="1800" kern="1200" dirty="0" smtClean="0"/>
            <a:t/>
          </a:r>
          <a:br>
            <a:rPr lang="en-US" sz="1800" kern="1200" dirty="0" smtClean="0"/>
          </a:br>
          <a:endParaRPr lang="en-US" sz="1800" kern="1200" dirty="0"/>
        </a:p>
      </dsp:txBody>
      <dsp:txXfrm>
        <a:off x="2145996" y="165063"/>
        <a:ext cx="1775176" cy="1065105"/>
      </dsp:txXfrm>
    </dsp:sp>
    <dsp:sp modelId="{0500C902-1555-47B3-8EED-1F45272160B8}">
      <dsp:nvSpPr>
        <dsp:cNvPr id="0" name=""/>
        <dsp:cNvSpPr/>
      </dsp:nvSpPr>
      <dsp:spPr>
        <a:xfrm rot="5398685">
          <a:off x="1614960" y="2833433"/>
          <a:ext cx="1856451" cy="15976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1E812ED-4DD0-426A-8BFC-5DAD2D9C7E14}">
      <dsp:nvSpPr>
        <dsp:cNvPr id="0" name=""/>
        <dsp:cNvSpPr/>
      </dsp:nvSpPr>
      <dsp:spPr>
        <a:xfrm>
          <a:off x="2184038" y="1331822"/>
          <a:ext cx="1775176" cy="1836370"/>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i="0" kern="1200" dirty="0" smtClean="0"/>
            <a:t>Developed means of transport and communication</a:t>
          </a:r>
          <a:r>
            <a:rPr lang="en-US" sz="2000" kern="1200" dirty="0" smtClean="0"/>
            <a:t/>
          </a:r>
          <a:br>
            <a:rPr lang="en-US" sz="2000" kern="1200" dirty="0" smtClean="0"/>
          </a:br>
          <a:endParaRPr lang="en-US" sz="2000" kern="1200" dirty="0"/>
        </a:p>
      </dsp:txBody>
      <dsp:txXfrm>
        <a:off x="2184038" y="1331822"/>
        <a:ext cx="1775176" cy="1836370"/>
      </dsp:txXfrm>
    </dsp:sp>
    <dsp:sp modelId="{CED7EE7B-AEC7-43CA-8334-A9779E58D712}">
      <dsp:nvSpPr>
        <dsp:cNvPr id="0" name=""/>
        <dsp:cNvSpPr/>
      </dsp:nvSpPr>
      <dsp:spPr>
        <a:xfrm rot="21109145">
          <a:off x="2531408" y="3592000"/>
          <a:ext cx="2384540" cy="15976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A9F0A2-860C-4EE9-886F-2F4203CE1037}">
      <dsp:nvSpPr>
        <dsp:cNvPr id="0" name=""/>
        <dsp:cNvSpPr/>
      </dsp:nvSpPr>
      <dsp:spPr>
        <a:xfrm>
          <a:off x="2184748" y="3434910"/>
          <a:ext cx="1775176" cy="1365689"/>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i="0" kern="1200" dirty="0" smtClean="0"/>
            <a:t>Check on regional political parties</a:t>
          </a:r>
          <a:r>
            <a:rPr lang="en-US" sz="2000" kern="1200" dirty="0" smtClean="0"/>
            <a:t/>
          </a:r>
          <a:br>
            <a:rPr lang="en-US" sz="2000" kern="1200" dirty="0" smtClean="0"/>
          </a:br>
          <a:endParaRPr lang="en-US" sz="2000" kern="1200" dirty="0"/>
        </a:p>
      </dsp:txBody>
      <dsp:txXfrm>
        <a:off x="2184748" y="3434910"/>
        <a:ext cx="1775176" cy="1365689"/>
      </dsp:txXfrm>
    </dsp:sp>
    <dsp:sp modelId="{93556204-C226-4402-B7C5-87032B302699}">
      <dsp:nvSpPr>
        <dsp:cNvPr id="0" name=""/>
        <dsp:cNvSpPr/>
      </dsp:nvSpPr>
      <dsp:spPr>
        <a:xfrm rot="16200000">
          <a:off x="3993009" y="2496946"/>
          <a:ext cx="1821612" cy="15976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B9A1C4-A806-47FB-9B3D-1CC59CC74CE8}">
      <dsp:nvSpPr>
        <dsp:cNvPr id="0" name=""/>
        <dsp:cNvSpPr/>
      </dsp:nvSpPr>
      <dsp:spPr>
        <a:xfrm>
          <a:off x="4545023" y="2732490"/>
          <a:ext cx="1775176" cy="2067668"/>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i="0" kern="1200" dirty="0" smtClean="0"/>
            <a:t>Top priority to the economic development of deprived</a:t>
          </a:r>
          <a:br>
            <a:rPr lang="en-US" sz="2000" b="0" i="0" kern="1200" dirty="0" smtClean="0"/>
          </a:br>
          <a:r>
            <a:rPr lang="en-US" sz="2000" b="0" i="0" kern="1200" dirty="0" smtClean="0"/>
            <a:t>zones</a:t>
          </a:r>
          <a:r>
            <a:rPr lang="en-US" sz="2000" kern="1200" dirty="0" smtClean="0"/>
            <a:t/>
          </a:r>
          <a:br>
            <a:rPr lang="en-US" sz="2000" kern="1200" dirty="0" smtClean="0"/>
          </a:br>
          <a:endParaRPr lang="en-US" sz="2000" kern="1200" dirty="0"/>
        </a:p>
      </dsp:txBody>
      <dsp:txXfrm>
        <a:off x="4545023" y="2732490"/>
        <a:ext cx="1775176" cy="2067668"/>
      </dsp:txXfrm>
    </dsp:sp>
    <dsp:sp modelId="{B0353298-0FA6-47DA-9D97-BBF41248C0B9}">
      <dsp:nvSpPr>
        <dsp:cNvPr id="0" name=""/>
        <dsp:cNvSpPr/>
      </dsp:nvSpPr>
      <dsp:spPr>
        <a:xfrm>
          <a:off x="4545023" y="1401108"/>
          <a:ext cx="1775176" cy="1065105"/>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0" i="0" kern="1200" dirty="0" smtClean="0"/>
            <a:t>Proper education</a:t>
          </a:r>
          <a:r>
            <a:rPr lang="en-US" sz="1400" kern="1200" dirty="0" smtClean="0"/>
            <a:t/>
          </a:r>
          <a:br>
            <a:rPr lang="en-US" sz="1400" kern="1200" dirty="0" smtClean="0"/>
          </a:br>
          <a:endParaRPr lang="en-US" sz="1400" kern="1200" dirty="0"/>
        </a:p>
      </dsp:txBody>
      <dsp:txXfrm>
        <a:off x="4545023" y="1401108"/>
        <a:ext cx="1775176" cy="106510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7864E51-ADF3-40EB-B4D9-512011DDA6BA}"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864E51-ADF3-40EB-B4D9-512011DDA6B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97864E51-ADF3-40EB-B4D9-512011DDA6BA}"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97864E51-ADF3-40EB-B4D9-512011DDA6BA}"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7864E51-ADF3-40EB-B4D9-512011DDA6BA}"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873A5BB-3FB9-4B4D-B3F7-24351B9BF316}" type="datetimeFigureOut">
              <a:rPr lang="en-US" smtClean="0"/>
              <a:pPr/>
              <a:t>31-May-25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864E51-ADF3-40EB-B4D9-512011DDA6BA}"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7864E51-ADF3-40EB-B4D9-512011DDA6BA}"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97864E51-ADF3-40EB-B4D9-512011DDA6B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7864E51-ADF3-40EB-B4D9-512011DDA6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7864E51-ADF3-40EB-B4D9-512011DDA6BA}"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2873A5BB-3FB9-4B4D-B3F7-24351B9BF316}" type="datetimeFigureOut">
              <a:rPr lang="en-US" smtClean="0"/>
              <a:pPr/>
              <a:t>31-May-25</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97864E51-ADF3-40EB-B4D9-512011DDA6BA}"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2873A5BB-3FB9-4B4D-B3F7-24351B9BF316}" type="datetimeFigureOut">
              <a:rPr lang="en-US" smtClean="0"/>
              <a:pPr/>
              <a:t>31-May-25</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873A5BB-3FB9-4B4D-B3F7-24351B9BF316}" type="datetimeFigureOut">
              <a:rPr lang="en-US" smtClean="0"/>
              <a:pPr/>
              <a:t>31-May-25</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7864E51-ADF3-40EB-B4D9-512011DDA6BA}"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audio" Target="file:///C:\Users\Kangkana\Desktop\PPTs%20for%20AAA\Audio%20regionalism\slide%201%20reg.mp3"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audio" Target="file:///C:\Users\Kangkana\Desktop\PPTs%20for%20AAA\Audio%20regionalism\conclu%20reg..mp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slide%202%20reg.mp3"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slide%203reg.mp3" TargetMode="Externa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slide%204%20reg.mp3"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slide5%20reg.mp3" TargetMode="Externa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slide%207reg.mp3" TargetMode="Externa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conclusion%20reg.mp3" TargetMode="Externa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Kangkana\Desktop\PPTs%20for%20AAA\Audio%20regionalism\conclu%20reg..mp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1">
                    <a:lumMod val="75000"/>
                  </a:schemeClr>
                </a:solidFill>
              </a:rPr>
              <a:t>By:</a:t>
            </a:r>
          </a:p>
          <a:p>
            <a:r>
              <a:rPr lang="en-US" dirty="0" err="1" smtClean="0">
                <a:solidFill>
                  <a:schemeClr val="accent1">
                    <a:lumMod val="75000"/>
                  </a:schemeClr>
                </a:solidFill>
              </a:rPr>
              <a:t>Kangkana</a:t>
            </a:r>
            <a:r>
              <a:rPr lang="en-US" dirty="0" smtClean="0">
                <a:solidFill>
                  <a:schemeClr val="accent1">
                    <a:lumMod val="75000"/>
                  </a:schemeClr>
                </a:solidFill>
              </a:rPr>
              <a:t> Sharma</a:t>
            </a:r>
          </a:p>
          <a:p>
            <a:r>
              <a:rPr lang="en-US" dirty="0" smtClean="0">
                <a:solidFill>
                  <a:schemeClr val="accent1">
                    <a:lumMod val="75000"/>
                  </a:schemeClr>
                </a:solidFill>
              </a:rPr>
              <a:t>Assistant Professor</a:t>
            </a:r>
          </a:p>
          <a:p>
            <a:r>
              <a:rPr lang="en-US" dirty="0" err="1" smtClean="0">
                <a:solidFill>
                  <a:schemeClr val="accent1">
                    <a:lumMod val="75000"/>
                  </a:schemeClr>
                </a:solidFill>
              </a:rPr>
              <a:t>Deptt</a:t>
            </a:r>
            <a:r>
              <a:rPr lang="en-US" dirty="0" smtClean="0">
                <a:solidFill>
                  <a:schemeClr val="accent1">
                    <a:lumMod val="75000"/>
                  </a:schemeClr>
                </a:solidFill>
              </a:rPr>
              <a:t>. of Political Science</a:t>
            </a:r>
          </a:p>
          <a:p>
            <a:r>
              <a:rPr lang="en-US" dirty="0" err="1" smtClean="0">
                <a:solidFill>
                  <a:schemeClr val="accent1">
                    <a:lumMod val="75000"/>
                  </a:schemeClr>
                </a:solidFill>
              </a:rPr>
              <a:t>Dhing</a:t>
            </a:r>
            <a:r>
              <a:rPr lang="en-US" dirty="0" smtClean="0">
                <a:solidFill>
                  <a:schemeClr val="accent1">
                    <a:lumMod val="75000"/>
                  </a:schemeClr>
                </a:solidFill>
              </a:rPr>
              <a:t> College </a:t>
            </a:r>
            <a:endParaRPr lang="en-US" dirty="0">
              <a:solidFill>
                <a:schemeClr val="accent1">
                  <a:lumMod val="75000"/>
                </a:schemeClr>
              </a:solidFill>
            </a:endParaRPr>
          </a:p>
        </p:txBody>
      </p:sp>
      <p:sp>
        <p:nvSpPr>
          <p:cNvPr id="2" name="Title 1"/>
          <p:cNvSpPr>
            <a:spLocks noGrp="1"/>
          </p:cNvSpPr>
          <p:nvPr>
            <p:ph type="ctrTitle"/>
          </p:nvPr>
        </p:nvSpPr>
        <p:spPr/>
        <p:txBody>
          <a:bodyPr/>
          <a:lstStyle/>
          <a:p>
            <a:r>
              <a:rPr lang="en-US" dirty="0" smtClean="0"/>
              <a:t>Regionalism in Indian Politics</a:t>
            </a:r>
            <a:endParaRPr lang="en-US" dirty="0"/>
          </a:p>
        </p:txBody>
      </p:sp>
      <p:pic>
        <p:nvPicPr>
          <p:cNvPr id="4" name="slide 1 reg.mp3">
            <a:hlinkClick r:id="" action="ppaction://media"/>
          </p:cNvPr>
          <p:cNvPicPr>
            <a:picLocks noRot="1" noChangeAspect="1"/>
          </p:cNvPicPr>
          <p:nvPr>
            <a:audioFile r:link="rId1"/>
          </p:nvPr>
        </p:nvPicPr>
        <p:blipFill>
          <a:blip r:embed="rId3" cstate="print"/>
          <a:stretch>
            <a:fillRect/>
          </a:stretch>
        </p:blipFill>
        <p:spPr>
          <a:xfrm flipH="1">
            <a:off x="4267200" y="32766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276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2286000"/>
            <a:ext cx="5943600" cy="1446550"/>
          </a:xfrm>
          <a:prstGeom prst="rect">
            <a:avLst/>
          </a:prstGeom>
          <a:noFill/>
        </p:spPr>
        <p:txBody>
          <a:bodyPr wrap="square" rtlCol="0">
            <a:spAutoFit/>
          </a:bodyPr>
          <a:lstStyle/>
          <a:p>
            <a:r>
              <a:rPr lang="en-US" sz="8800" dirty="0" smtClean="0">
                <a:latin typeface="Aharoni" pitchFamily="2" charset="-79"/>
                <a:cs typeface="Aharoni" pitchFamily="2" charset="-79"/>
              </a:rPr>
              <a:t>Thank you</a:t>
            </a:r>
            <a:endParaRPr lang="en-US" dirty="0">
              <a:latin typeface="Aharoni" pitchFamily="2" charset="-79"/>
              <a:cs typeface="Aharoni" pitchFamily="2" charset="-79"/>
            </a:endParaRPr>
          </a:p>
        </p:txBody>
      </p:sp>
      <p:pic>
        <p:nvPicPr>
          <p:cNvPr id="3" name="conclu reg..mp3">
            <a:hlinkClick r:id="" action="ppaction://media"/>
          </p:cNvPr>
          <p:cNvPicPr>
            <a:picLocks noRot="1" noChangeAspect="1"/>
          </p:cNvPicPr>
          <p:nvPr>
            <a:audioFile r:link="rId1"/>
          </p:nvPr>
        </p:nvPicPr>
        <p:blipFill>
          <a:blip r:embed="rId3"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1806"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Regionalism: Meaning</a:t>
            </a:r>
            <a:endParaRPr lang="en-US" dirty="0"/>
          </a:p>
        </p:txBody>
      </p:sp>
      <p:sp>
        <p:nvSpPr>
          <p:cNvPr id="3" name="Content Placeholder 2"/>
          <p:cNvSpPr>
            <a:spLocks noGrp="1"/>
          </p:cNvSpPr>
          <p:nvPr>
            <p:ph sz="quarter" idx="1"/>
          </p:nvPr>
        </p:nvSpPr>
        <p:spPr/>
        <p:txBody>
          <a:bodyPr>
            <a:normAutofit fontScale="92500"/>
          </a:bodyPr>
          <a:lstStyle/>
          <a:p>
            <a:pPr algn="just">
              <a:lnSpc>
                <a:spcPct val="150000"/>
              </a:lnSpc>
            </a:pPr>
            <a:r>
              <a:rPr lang="en-US" dirty="0" smtClean="0"/>
              <a:t>Regionalism is an ideology and political movement that seeks to advance the causes of regions. As a process it plays role within the nation as well as outside the nation i.e. at international level. Both types of regionalism have different meaning and have positive as well as negative impact on society, polity, diplomacy, economy, security, culture, development, negotiations, etc.</a:t>
            </a:r>
            <a:endParaRPr lang="en-US" dirty="0"/>
          </a:p>
        </p:txBody>
      </p:sp>
      <p:pic>
        <p:nvPicPr>
          <p:cNvPr id="4" name="slide 2 reg.mp3">
            <a:hlinkClick r:id="" action="ppaction://media"/>
          </p:cNvPr>
          <p:cNvPicPr>
            <a:picLocks noRot="1" noChangeAspect="1"/>
          </p:cNvPicPr>
          <p:nvPr>
            <a:audioFile r:link="rId1"/>
          </p:nvPr>
        </p:nvPicPr>
        <p:blipFill>
          <a:blip r:embed="rId3"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356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Characterisitics of Regionalism:</a:t>
            </a:r>
            <a:endParaRPr lang="en-US" dirty="0"/>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slide 3reg.mp3">
            <a:hlinkClick r:id="" action="ppaction://media"/>
          </p:cNvPr>
          <p:cNvPicPr>
            <a:picLocks noRot="1" noChangeAspect="1"/>
          </p:cNvPicPr>
          <p:nvPr>
            <a:audioFile r:link="rId1"/>
          </p:nvPr>
        </p:nvPicPr>
        <p:blipFill>
          <a:blip r:embed="rId8" cstate="print"/>
          <a:stretch>
            <a:fillRect/>
          </a:stretch>
        </p:blipFill>
        <p:spPr>
          <a:xfrm>
            <a:off x="4114800" y="32766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4405"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Regionalism: Historical Background</a:t>
            </a:r>
            <a:endParaRPr lang="en-US" dirty="0"/>
          </a:p>
        </p:txBody>
      </p:sp>
      <p:sp>
        <p:nvSpPr>
          <p:cNvPr id="3" name="Content Placeholder 2"/>
          <p:cNvSpPr>
            <a:spLocks noGrp="1"/>
          </p:cNvSpPr>
          <p:nvPr>
            <p:ph sz="quarter" idx="1"/>
          </p:nvPr>
        </p:nvSpPr>
        <p:spPr/>
        <p:txBody>
          <a:bodyPr>
            <a:normAutofit/>
          </a:bodyPr>
          <a:lstStyle/>
          <a:p>
            <a:pPr algn="just">
              <a:lnSpc>
                <a:spcPct val="150000"/>
              </a:lnSpc>
            </a:pPr>
            <a:r>
              <a:rPr lang="en-US" dirty="0" smtClean="0"/>
              <a:t>Roots of regionalism is in India’s manifold diversity of languages, cultures, ethnic groups, communities, religions and so on, and</a:t>
            </a:r>
            <a:br>
              <a:rPr lang="en-US" dirty="0" smtClean="0"/>
            </a:br>
            <a:r>
              <a:rPr lang="en-US" dirty="0" smtClean="0"/>
              <a:t>encouraged by the regional concentration of those identity markers, and fueled by a sense of regional deprivation. </a:t>
            </a:r>
            <a:br>
              <a:rPr lang="en-US" dirty="0" smtClean="0"/>
            </a:br>
            <a:endParaRPr lang="en-US" dirty="0"/>
          </a:p>
        </p:txBody>
      </p:sp>
      <p:pic>
        <p:nvPicPr>
          <p:cNvPr id="4" name="slide 4 reg.mp3">
            <a:hlinkClick r:id="" action="ppaction://media"/>
          </p:cNvPr>
          <p:cNvPicPr>
            <a:picLocks noRot="1" noChangeAspect="1"/>
          </p:cNvPicPr>
          <p:nvPr>
            <a:audioFile r:link="rId1"/>
          </p:nvPr>
        </p:nvPicPr>
        <p:blipFill>
          <a:blip r:embed="rId3" cstate="print"/>
          <a:stretch>
            <a:fillRect/>
          </a:stretch>
        </p:blipFill>
        <p:spPr>
          <a:xfrm flipH="1">
            <a:off x="43434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677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Regionalism in India:</a:t>
            </a:r>
            <a:endParaRPr lang="en-US" dirty="0"/>
          </a:p>
        </p:txBody>
      </p:sp>
      <p:graphicFrame>
        <p:nvGraphicFramePr>
          <p:cNvPr id="4" name="Content Placeholder 3"/>
          <p:cNvGraphicFramePr>
            <a:graphicFrameLocks noGrp="1"/>
          </p:cNvGraphicFramePr>
          <p:nvPr>
            <p:ph sz="quarter" idx="1"/>
          </p:nvPr>
        </p:nvGraphicFramePr>
        <p:xfrm>
          <a:off x="411162"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slide5 reg.mp3">
            <a:hlinkClick r:id="" action="ppaction://media"/>
          </p:cNvPr>
          <p:cNvPicPr>
            <a:picLocks noRot="1" noChangeAspect="1"/>
          </p:cNvPicPr>
          <p:nvPr>
            <a:audioFile r:link="rId1"/>
          </p:nvPr>
        </p:nvPicPr>
        <p:blipFill>
          <a:blip r:embed="rId8" cstate="print"/>
          <a:stretch>
            <a:fillRect/>
          </a:stretch>
        </p:blipFill>
        <p:spPr>
          <a:xfrm>
            <a:off x="41910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262"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2xOD7n5XPxBH5LxciWWu08OnSmnCDS5YsQQu5QK.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Impact of Regionalism in India:</a:t>
            </a:r>
            <a:endParaRPr lang="en-US" b="1" dirty="0"/>
          </a:p>
        </p:txBody>
      </p:sp>
      <p:graphicFrame>
        <p:nvGraphicFramePr>
          <p:cNvPr id="4" name="Content Placeholder 3"/>
          <p:cNvGraphicFramePr>
            <a:graphicFrameLocks noGrp="1"/>
          </p:cNvGraphicFramePr>
          <p:nvPr>
            <p:ph sz="quarter" idx="1"/>
          </p:nvPr>
        </p:nvGraphicFramePr>
        <p:xfrm>
          <a:off x="228600" y="1447800"/>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slide 7reg.mp3">
            <a:hlinkClick r:id="" action="ppaction://media"/>
          </p:cNvPr>
          <p:cNvPicPr>
            <a:picLocks noRot="1" noChangeAspect="1"/>
          </p:cNvPicPr>
          <p:nvPr>
            <a:audioFile r:link="rId1"/>
          </p:nvPr>
        </p:nvPicPr>
        <p:blipFill>
          <a:blip r:embed="rId8" cstate="print"/>
          <a:stretch>
            <a:fillRect/>
          </a:stretch>
        </p:blipFill>
        <p:spPr>
          <a:xfrm flipH="1">
            <a:off x="3048000" y="38862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337"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Suggestive Measures:</a:t>
            </a:r>
            <a:endParaRPr lang="en-US" b="1" dirty="0"/>
          </a:p>
        </p:txBody>
      </p:sp>
      <p:graphicFrame>
        <p:nvGraphicFramePr>
          <p:cNvPr id="4" name="Content Placeholder 3"/>
          <p:cNvGraphicFramePr>
            <a:graphicFrameLocks noGrp="1"/>
          </p:cNvGraphicFramePr>
          <p:nvPr>
            <p:ph sz="quarter" idx="1"/>
          </p:nvPr>
        </p:nvGraphicFramePr>
        <p:xfrm>
          <a:off x="228600" y="1371600"/>
          <a:ext cx="8504238"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conclusion reg.mp3">
            <a:hlinkClick r:id="" action="ppaction://media"/>
          </p:cNvPr>
          <p:cNvPicPr>
            <a:picLocks noRot="1" noChangeAspect="1"/>
          </p:cNvPicPr>
          <p:nvPr>
            <a:audioFile r:link="rId1"/>
          </p:nvPr>
        </p:nvPicPr>
        <p:blipFill>
          <a:blip r:embed="rId8" cstate="print"/>
          <a:stretch>
            <a:fillRect/>
          </a:stretch>
        </p:blipFill>
        <p:spPr>
          <a:xfrm flipH="1">
            <a:off x="43434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3029"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There should be a greater spirit of accommodation on the part of the Central authorities. </a:t>
            </a:r>
          </a:p>
          <a:p>
            <a:endParaRPr lang="en-US" dirty="0" smtClean="0"/>
          </a:p>
          <a:p>
            <a:endParaRPr lang="en-US" dirty="0" smtClean="0"/>
          </a:p>
          <a:p>
            <a:r>
              <a:rPr lang="en-US" dirty="0" smtClean="0"/>
              <a:t>They should be generous towards the minorities, religious, cultural and linguistic. </a:t>
            </a:r>
            <a:br>
              <a:rPr lang="en-US" dirty="0" smtClean="0"/>
            </a:br>
            <a:r>
              <a:rPr lang="en-US" dirty="0" smtClean="0"/>
              <a:t/>
            </a:r>
            <a:br>
              <a:rPr lang="en-US" dirty="0" smtClean="0"/>
            </a:br>
            <a:endParaRPr lang="en-US" dirty="0"/>
          </a:p>
        </p:txBody>
      </p:sp>
      <p:pic>
        <p:nvPicPr>
          <p:cNvPr id="4" name="conclu reg..mp3">
            <a:hlinkClick r:id="" action="ppaction://media"/>
          </p:cNvPr>
          <p:cNvPicPr>
            <a:picLocks noRot="1" noChangeAspect="1"/>
          </p:cNvPicPr>
          <p:nvPr>
            <a:audioFile r:link="rId1"/>
          </p:nvPr>
        </p:nvPicPr>
        <p:blipFill>
          <a:blip r:embed="rId3" cstate="print"/>
          <a:stretch>
            <a:fillRect/>
          </a:stretch>
        </p:blipFill>
        <p:spPr>
          <a:xfrm flipH="1">
            <a:off x="43434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180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76</TotalTime>
  <Words>289</Words>
  <Application>Microsoft Office PowerPoint</Application>
  <PresentationFormat>On-screen Show (4:3)</PresentationFormat>
  <Paragraphs>39</Paragraphs>
  <Slides>10</Slides>
  <Notes>0</Notes>
  <HiddenSlides>0</HiddenSlides>
  <MMClips>9</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Regionalism in Indian Politics</vt:lpstr>
      <vt:lpstr>Regionalism: Meaning</vt:lpstr>
      <vt:lpstr>Characterisitics of Regionalism:</vt:lpstr>
      <vt:lpstr>Regionalism: Historical Background</vt:lpstr>
      <vt:lpstr>Causes of Regionalism in India:</vt:lpstr>
      <vt:lpstr>Slide 6</vt:lpstr>
      <vt:lpstr>Impact of Regionalism in India:</vt:lpstr>
      <vt:lpstr>Suggestive Measures:</vt:lpstr>
      <vt:lpstr>Conclusion</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Regionalism in Indian Politics</dc:title>
  <dc:creator>Kangkana</dc:creator>
  <cp:lastModifiedBy>Kangkana</cp:lastModifiedBy>
  <cp:revision>16</cp:revision>
  <dcterms:created xsi:type="dcterms:W3CDTF">2025-05-29T03:45:06Z</dcterms:created>
  <dcterms:modified xsi:type="dcterms:W3CDTF">2025-05-31T13:17:51Z</dcterms:modified>
</cp:coreProperties>
</file>